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5"/>
  </p:sldMasterIdLst>
  <p:notesMasterIdLst>
    <p:notesMasterId r:id="rId12"/>
  </p:notesMasterIdLst>
  <p:sldIdLst>
    <p:sldId id="5548" r:id="rId6"/>
    <p:sldId id="2146846185" r:id="rId7"/>
    <p:sldId id="5540" r:id="rId8"/>
    <p:sldId id="2146846186" r:id="rId9"/>
    <p:sldId id="5538" r:id="rId10"/>
    <p:sldId id="2146846187"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5" d="100"/>
          <a:sy n="85" d="100"/>
        </p:scale>
        <p:origin x="590"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1.xml"/><Relationship Id="rId15" Type="http://schemas.openxmlformats.org/officeDocument/2006/relationships/theme" Target="theme/theme1.xml"/><Relationship Id="rId10" Type="http://schemas.openxmlformats.org/officeDocument/2006/relationships/slide" Target="slides/slide5.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3320331-868B-4F65-9382-CD577BDC3E4B}" type="datetimeFigureOut">
              <a:rPr lang="en-US" smtClean="0"/>
              <a:t>11/29/2023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1FFAEFA-8C38-4F4F-8C25-79F7FCC6764C}" type="slidenum">
              <a:rPr lang="en-US" smtClean="0"/>
              <a:t>‹#›</a:t>
            </a:fld>
            <a:endParaRPr lang="en-US"/>
          </a:p>
        </p:txBody>
      </p:sp>
    </p:spTree>
    <p:extLst>
      <p:ext uri="{BB962C8B-B14F-4D97-AF65-F5344CB8AC3E}">
        <p14:creationId xmlns:p14="http://schemas.microsoft.com/office/powerpoint/2010/main" val="39052604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Additional details will be found on the Tip Sheet. Tip Sheet and updated slides will be available by the end of Sept. 2023.</a:t>
            </a:r>
          </a:p>
        </p:txBody>
      </p:sp>
      <p:sp>
        <p:nvSpPr>
          <p:cNvPr id="4" name="Slide Number Placeholder 3"/>
          <p:cNvSpPr>
            <a:spLocks noGrp="1"/>
          </p:cNvSpPr>
          <p:nvPr>
            <p:ph type="sldNum" sz="quarter" idx="5"/>
          </p:nvPr>
        </p:nvSpPr>
        <p:spPr/>
        <p:txBody>
          <a:bodyPr/>
          <a:lstStyle/>
          <a:p>
            <a:pPr marL="0" marR="0" lvl="0" indent="0" algn="r" defTabSz="685783" rtl="0" eaLnBrk="1" fontAlgn="auto" latinLnBrk="0" hangingPunct="1">
              <a:lnSpc>
                <a:spcPct val="100000"/>
              </a:lnSpc>
              <a:spcBef>
                <a:spcPts val="0"/>
              </a:spcBef>
              <a:spcAft>
                <a:spcPts val="0"/>
              </a:spcAft>
              <a:buClrTx/>
              <a:buSzTx/>
              <a:buFontTx/>
              <a:buNone/>
              <a:tabLst/>
              <a:defRPr/>
            </a:pPr>
            <a:fld id="{418D6D84-A646-E642-963F-FEAA763E137C}" type="slidenum">
              <a:rPr kumimoji="0" lang="en-US" sz="1200" b="0" i="0" u="none" strike="noStrike" kern="1200" cap="none" spc="0" normalizeH="0" baseline="0" noProof="0" smtClean="0">
                <a:ln>
                  <a:noFill/>
                </a:ln>
                <a:solidFill>
                  <a:prstClr val="black"/>
                </a:solidFill>
                <a:effectLst/>
                <a:uLnTx/>
                <a:uFillTx/>
                <a:latin typeface="Girl Scout Display Light" panose="02020003000000000000" pitchFamily="18" charset="0"/>
                <a:ea typeface="+mn-ea"/>
                <a:cs typeface="+mn-cs"/>
              </a:rPr>
              <a:pPr marL="0" marR="0" lvl="0" indent="0" algn="r" defTabSz="685783"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Girl Scout Display Light" panose="02020003000000000000" pitchFamily="18" charset="0"/>
              <a:ea typeface="+mn-ea"/>
              <a:cs typeface="+mn-cs"/>
            </a:endParaRPr>
          </a:p>
        </p:txBody>
      </p:sp>
    </p:spTree>
    <p:extLst>
      <p:ext uri="{BB962C8B-B14F-4D97-AF65-F5344CB8AC3E}">
        <p14:creationId xmlns:p14="http://schemas.microsoft.com/office/powerpoint/2010/main" val="6604988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3425" y="685800"/>
            <a:ext cx="5391150" cy="3033713"/>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baseline="0" dirty="0"/>
              <a:t>Users should Download a new version of the Digital Cookie App each year. </a:t>
            </a:r>
          </a:p>
          <a:p>
            <a:pPr marL="171450" indent="-171450">
              <a:buFont typeface="Arial" panose="020B0604020202020204" pitchFamily="34" charset="0"/>
              <a:buChar char="•"/>
            </a:pPr>
            <a:r>
              <a:rPr lang="en-US" baseline="0" dirty="0"/>
              <a:t>Girl Scouts must have their site set up and approved prior to being able to log into the cookie app. </a:t>
            </a:r>
          </a:p>
          <a:p>
            <a:pPr marL="171450" indent="-171450">
              <a:buFont typeface="Arial" panose="020B0604020202020204" pitchFamily="34" charset="0"/>
              <a:buChar char="•"/>
            </a:pPr>
            <a:r>
              <a:rPr lang="en-US" baseline="0" dirty="0"/>
              <a:t>Troop must have troop site set up for the troop option to appear</a:t>
            </a:r>
          </a:p>
          <a:p>
            <a:pPr marL="0" indent="0">
              <a:buFont typeface="Arial" panose="020B0604020202020204" pitchFamily="34" charset="0"/>
              <a:buNone/>
            </a:pPr>
            <a:endParaRPr lang="en-US" baseline="0" dirty="0"/>
          </a:p>
          <a:p>
            <a:pPr marL="228600" indent="-228600">
              <a:buFont typeface="+mj-lt"/>
              <a:buAutoNum type="arabicPeriod"/>
            </a:pPr>
            <a:r>
              <a:rPr lang="en-US" baseline="0" dirty="0"/>
              <a:t>Once logged in, the user will select which account to use to take the cookie sale (Girl Scout or Troop).</a:t>
            </a:r>
          </a:p>
        </p:txBody>
      </p:sp>
      <p:sp>
        <p:nvSpPr>
          <p:cNvPr id="4" name="Slide Number Placeholder 3"/>
          <p:cNvSpPr>
            <a:spLocks noGrp="1"/>
          </p:cNvSpPr>
          <p:nvPr>
            <p:ph type="sldNum" sz="quarter" idx="10"/>
          </p:nvPr>
        </p:nvSpPr>
        <p:spPr/>
        <p:txBody>
          <a:bodyPr/>
          <a:lstStyle/>
          <a:p>
            <a:pPr marL="0" marR="0" lvl="0" indent="0" algn="r" defTabSz="685783" rtl="0" eaLnBrk="1" fontAlgn="auto" latinLnBrk="0" hangingPunct="1">
              <a:lnSpc>
                <a:spcPct val="100000"/>
              </a:lnSpc>
              <a:spcBef>
                <a:spcPts val="0"/>
              </a:spcBef>
              <a:spcAft>
                <a:spcPts val="0"/>
              </a:spcAft>
              <a:buClrTx/>
              <a:buSzTx/>
              <a:buFontTx/>
              <a:buNone/>
              <a:tabLst/>
              <a:defRPr/>
            </a:pPr>
            <a:fld id="{9B5DB782-5051-4D47-884F-4E041568556D}" type="slidenum">
              <a:rPr kumimoji="0" lang="en-US" sz="1200" b="0" i="0" u="none" strike="noStrike" kern="1200" cap="none" spc="0" normalizeH="0" baseline="0" noProof="0" smtClean="0">
                <a:ln>
                  <a:noFill/>
                </a:ln>
                <a:solidFill>
                  <a:prstClr val="black"/>
                </a:solidFill>
                <a:effectLst/>
                <a:uLnTx/>
                <a:uFillTx/>
                <a:latin typeface="Girl Scout Display Light" panose="02020003000000000000" pitchFamily="18" charset="0"/>
                <a:ea typeface="+mn-ea"/>
                <a:cs typeface="+mn-cs"/>
              </a:rPr>
              <a:pPr marL="0" marR="0" lvl="0" indent="0" algn="r" defTabSz="685783"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Girl Scout Display Light" panose="02020003000000000000" pitchFamily="18" charset="0"/>
              <a:ea typeface="+mn-ea"/>
              <a:cs typeface="+mn-cs"/>
            </a:endParaRPr>
          </a:p>
        </p:txBody>
      </p:sp>
    </p:spTree>
    <p:extLst>
      <p:ext uri="{BB962C8B-B14F-4D97-AF65-F5344CB8AC3E}">
        <p14:creationId xmlns:p14="http://schemas.microsoft.com/office/powerpoint/2010/main" val="29491777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3425" y="685800"/>
            <a:ext cx="5391150" cy="3033713"/>
          </a:xfrm>
        </p:spPr>
      </p:sp>
      <p:sp>
        <p:nvSpPr>
          <p:cNvPr id="3" name="Notes Placeholder 2"/>
          <p:cNvSpPr>
            <a:spLocks noGrp="1"/>
          </p:cNvSpPr>
          <p:nvPr>
            <p:ph type="body" idx="1"/>
          </p:nvPr>
        </p:nvSpPr>
        <p:spPr/>
        <p:txBody>
          <a:bodyPr/>
          <a:lstStyle/>
          <a:p>
            <a:pPr marL="0" marR="0" lvl="0" indent="0" algn="l" defTabSz="685783" rtl="0" eaLnBrk="1" fontAlgn="auto" latinLnBrk="0" hangingPunct="1">
              <a:lnSpc>
                <a:spcPct val="100000"/>
              </a:lnSpc>
              <a:spcBef>
                <a:spcPts val="0"/>
              </a:spcBef>
              <a:spcAft>
                <a:spcPts val="0"/>
              </a:spcAft>
              <a:buClrTx/>
              <a:buSzTx/>
              <a:buFont typeface="+mj-lt"/>
              <a:buNone/>
              <a:tabLst/>
              <a:defRPr/>
            </a:pPr>
            <a:r>
              <a:rPr lang="en-US" sz="900" b="1" i="1" baseline="0" dirty="0">
                <a:latin typeface="Palatino Linotype" panose="02040502050505030304" pitchFamily="18" charset="0"/>
              </a:rPr>
              <a:t>Note to council: Select which image has the correct cookies and delete the other.</a:t>
            </a:r>
          </a:p>
          <a:p>
            <a:pPr marL="0" indent="0">
              <a:buFont typeface="+mj-lt"/>
              <a:buNone/>
            </a:pPr>
            <a:endParaRPr lang="en-US" baseline="0" dirty="0"/>
          </a:p>
          <a:p>
            <a:pPr marL="228600" indent="-228600">
              <a:buFont typeface="+mj-lt"/>
              <a:buAutoNum type="arabicPeriod"/>
            </a:pPr>
            <a:r>
              <a:rPr lang="en-US" baseline="0" dirty="0"/>
              <a:t>Then you will arrive at the home page, to create a new order click the New Cookie Order button. </a:t>
            </a:r>
          </a:p>
          <a:p>
            <a:pPr marL="228600" indent="-228600">
              <a:buFont typeface="+mj-lt"/>
              <a:buAutoNum type="arabicPeriod"/>
            </a:pPr>
            <a:r>
              <a:rPr lang="en-US" baseline="0" dirty="0"/>
              <a:t>Enter the number of cookies and varieties the customer is ordering, by using the plus and minus signs next to each cookie variety. </a:t>
            </a:r>
          </a:p>
          <a:p>
            <a:pPr marL="228600" indent="-228600">
              <a:buFont typeface="+mj-lt"/>
              <a:buAutoNum type="arabicPeriod"/>
            </a:pPr>
            <a:r>
              <a:rPr lang="en-US" baseline="0" dirty="0"/>
              <a:t>At checkout select the delivery method, most likely option is “Give cookies to customer now” if they are making a face-to-face sale.</a:t>
            </a:r>
          </a:p>
        </p:txBody>
      </p:sp>
      <p:sp>
        <p:nvSpPr>
          <p:cNvPr id="4" name="Slide Number Placeholder 3"/>
          <p:cNvSpPr>
            <a:spLocks noGrp="1"/>
          </p:cNvSpPr>
          <p:nvPr>
            <p:ph type="sldNum" sz="quarter" idx="10"/>
          </p:nvPr>
        </p:nvSpPr>
        <p:spPr/>
        <p:txBody>
          <a:bodyPr/>
          <a:lstStyle/>
          <a:p>
            <a:pPr marL="0" marR="0" lvl="0" indent="0" algn="r" defTabSz="685783" rtl="0" eaLnBrk="1" fontAlgn="auto" latinLnBrk="0" hangingPunct="1">
              <a:lnSpc>
                <a:spcPct val="100000"/>
              </a:lnSpc>
              <a:spcBef>
                <a:spcPts val="0"/>
              </a:spcBef>
              <a:spcAft>
                <a:spcPts val="0"/>
              </a:spcAft>
              <a:buClrTx/>
              <a:buSzTx/>
              <a:buFontTx/>
              <a:buNone/>
              <a:tabLst/>
              <a:defRPr/>
            </a:pPr>
            <a:fld id="{9B5DB782-5051-4D47-884F-4E041568556D}" type="slidenum">
              <a:rPr kumimoji="0" lang="en-US" sz="1200" b="0" i="0" u="none" strike="noStrike" kern="1200" cap="none" spc="0" normalizeH="0" baseline="0" noProof="0" smtClean="0">
                <a:ln>
                  <a:noFill/>
                </a:ln>
                <a:solidFill>
                  <a:prstClr val="black"/>
                </a:solidFill>
                <a:effectLst/>
                <a:uLnTx/>
                <a:uFillTx/>
                <a:latin typeface="Girl Scout Display Light" panose="02020003000000000000" pitchFamily="18" charset="0"/>
                <a:ea typeface="+mn-ea"/>
                <a:cs typeface="+mn-cs"/>
              </a:rPr>
              <a:pPr marL="0" marR="0" lvl="0" indent="0" algn="r" defTabSz="685783"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Girl Scout Display Light" panose="02020003000000000000" pitchFamily="18" charset="0"/>
              <a:ea typeface="+mn-ea"/>
              <a:cs typeface="+mn-cs"/>
            </a:endParaRPr>
          </a:p>
        </p:txBody>
      </p:sp>
    </p:spTree>
    <p:extLst>
      <p:ext uri="{BB962C8B-B14F-4D97-AF65-F5344CB8AC3E}">
        <p14:creationId xmlns:p14="http://schemas.microsoft.com/office/powerpoint/2010/main" val="27102620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3425" y="685800"/>
            <a:ext cx="5391150" cy="3033713"/>
          </a:xfrm>
        </p:spPr>
      </p:sp>
      <p:sp>
        <p:nvSpPr>
          <p:cNvPr id="3" name="Notes Placeholder 2"/>
          <p:cNvSpPr>
            <a:spLocks noGrp="1"/>
          </p:cNvSpPr>
          <p:nvPr>
            <p:ph type="body" idx="1"/>
          </p:nvPr>
        </p:nvSpPr>
        <p:spPr/>
        <p:txBody>
          <a:bodyPr/>
          <a:lstStyle/>
          <a:p>
            <a:pPr marL="0" marR="0" lvl="0" indent="0" algn="l" defTabSz="685783" rtl="0" eaLnBrk="1" fontAlgn="auto" latinLnBrk="0" hangingPunct="1">
              <a:lnSpc>
                <a:spcPct val="100000"/>
              </a:lnSpc>
              <a:spcBef>
                <a:spcPts val="0"/>
              </a:spcBef>
              <a:spcAft>
                <a:spcPts val="0"/>
              </a:spcAft>
              <a:buClrTx/>
              <a:buSzTx/>
              <a:buFont typeface="+mj-lt"/>
              <a:buNone/>
              <a:tabLst/>
              <a:defRPr/>
            </a:pPr>
            <a:r>
              <a:rPr lang="en-US" sz="900" b="1" i="1" baseline="0" dirty="0">
                <a:latin typeface="Palatino Linotype" panose="02040502050505030304" pitchFamily="18" charset="0"/>
              </a:rPr>
              <a:t>Note to council: Select which image has the correct cookies and delete the other.</a:t>
            </a:r>
          </a:p>
          <a:p>
            <a:pPr marL="0" indent="0">
              <a:buFont typeface="+mj-lt"/>
              <a:buNone/>
            </a:pPr>
            <a:endParaRPr lang="en-US" baseline="0" dirty="0"/>
          </a:p>
          <a:p>
            <a:pPr marL="171450" indent="-171450">
              <a:buFont typeface="Arial" panose="020B0604020202020204" pitchFamily="34" charset="0"/>
              <a:buChar char="•"/>
            </a:pPr>
            <a:r>
              <a:rPr lang="en-US" baseline="0" dirty="0"/>
              <a:t>If the order is a shipped or delivery order, the girl will then complete the customer information for where the cookies will be shipped/delivered to.</a:t>
            </a:r>
          </a:p>
          <a:p>
            <a:pPr marL="171450" indent="-171450">
              <a:buFont typeface="Arial" panose="020B0604020202020204" pitchFamily="34" charset="0"/>
              <a:buChar char="•"/>
            </a:pPr>
            <a:r>
              <a:rPr lang="en-US" baseline="0" dirty="0"/>
              <a:t>For in hand orders (give cookies to customer now), an address is not required, only the customer’s name, email address, and billing Zip Code.</a:t>
            </a:r>
          </a:p>
          <a:p>
            <a:pPr marL="171450" indent="-171450">
              <a:buFont typeface="Arial" panose="020B0604020202020204" pitchFamily="34" charset="0"/>
              <a:buChar char="•"/>
            </a:pPr>
            <a:endParaRPr lang="en-US" baseline="0" dirty="0"/>
          </a:p>
          <a:p>
            <a:pPr marL="171450" indent="-171450">
              <a:buFont typeface="Arial" panose="020B0604020202020204" pitchFamily="34" charset="0"/>
              <a:buChar char="•"/>
            </a:pPr>
            <a:r>
              <a:rPr lang="en-US" baseline="0" dirty="0"/>
              <a:t>When entering the credit card information for all types of orders, there is the Scan Card feature to use rather than having the customer verbally tell the Girl Scout their credit card number. </a:t>
            </a:r>
          </a:p>
        </p:txBody>
      </p:sp>
      <p:sp>
        <p:nvSpPr>
          <p:cNvPr id="4" name="Slide Number Placeholder 3"/>
          <p:cNvSpPr>
            <a:spLocks noGrp="1"/>
          </p:cNvSpPr>
          <p:nvPr>
            <p:ph type="sldNum" sz="quarter" idx="10"/>
          </p:nvPr>
        </p:nvSpPr>
        <p:spPr/>
        <p:txBody>
          <a:bodyPr/>
          <a:lstStyle/>
          <a:p>
            <a:pPr marL="0" marR="0" lvl="0" indent="0" algn="r" defTabSz="685783" rtl="0" eaLnBrk="1" fontAlgn="auto" latinLnBrk="0" hangingPunct="1">
              <a:lnSpc>
                <a:spcPct val="100000"/>
              </a:lnSpc>
              <a:spcBef>
                <a:spcPts val="0"/>
              </a:spcBef>
              <a:spcAft>
                <a:spcPts val="0"/>
              </a:spcAft>
              <a:buClrTx/>
              <a:buSzTx/>
              <a:buFontTx/>
              <a:buNone/>
              <a:tabLst/>
              <a:defRPr/>
            </a:pPr>
            <a:fld id="{9B5DB782-5051-4D47-884F-4E041568556D}" type="slidenum">
              <a:rPr kumimoji="0" lang="en-US" sz="1200" b="0" i="0" u="none" strike="noStrike" kern="1200" cap="none" spc="0" normalizeH="0" baseline="0" noProof="0" smtClean="0">
                <a:ln>
                  <a:noFill/>
                </a:ln>
                <a:solidFill>
                  <a:prstClr val="black"/>
                </a:solidFill>
                <a:effectLst/>
                <a:uLnTx/>
                <a:uFillTx/>
                <a:latin typeface="Girl Scout Display Light" panose="02020003000000000000" pitchFamily="18" charset="0"/>
                <a:ea typeface="+mn-ea"/>
                <a:cs typeface="+mn-cs"/>
              </a:rPr>
              <a:pPr marL="0" marR="0" lvl="0" indent="0" algn="r" defTabSz="685783"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Girl Scout Display Light" panose="02020003000000000000" pitchFamily="18" charset="0"/>
              <a:ea typeface="+mn-ea"/>
              <a:cs typeface="+mn-cs"/>
            </a:endParaRPr>
          </a:p>
        </p:txBody>
      </p:sp>
    </p:spTree>
    <p:extLst>
      <p:ext uri="{BB962C8B-B14F-4D97-AF65-F5344CB8AC3E}">
        <p14:creationId xmlns:p14="http://schemas.microsoft.com/office/powerpoint/2010/main" val="4489186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3425" y="685800"/>
            <a:ext cx="5391150" cy="3033713"/>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baseline="0" dirty="0"/>
              <a:t>Girl Scouts can view orders using the “All Orders” section of their app. Tapping on the “All Orders” or scrolling down will make all of your orders visible by delivery method. </a:t>
            </a:r>
          </a:p>
          <a:p>
            <a:pPr marL="171450" indent="-171450">
              <a:buFont typeface="Arial" panose="020B0604020202020204" pitchFamily="34" charset="0"/>
              <a:buChar char="•"/>
            </a:pPr>
            <a:r>
              <a:rPr lang="en-US" baseline="0" dirty="0"/>
              <a:t>To see the details for an order, click on the green arrow to view all the orders in that order type (approve for delivery, orders to deliver, shipped, etc.).</a:t>
            </a:r>
          </a:p>
          <a:p>
            <a:pPr marL="171450" indent="-171450">
              <a:buFont typeface="Arial" panose="020B0604020202020204" pitchFamily="34" charset="0"/>
              <a:buChar char="•"/>
            </a:pPr>
            <a:r>
              <a:rPr lang="en-US" baseline="0" dirty="0"/>
              <a:t>Then click the green arrow next to the specific order you want to view </a:t>
            </a:r>
            <a:r>
              <a:rPr lang="en-US" i="1" baseline="0" dirty="0"/>
              <a:t>(not pictured above)</a:t>
            </a:r>
          </a:p>
          <a:p>
            <a:pPr marL="171450" indent="-171450">
              <a:buFont typeface="Arial" panose="020B0604020202020204" pitchFamily="34" charset="0"/>
              <a:buChar char="•"/>
            </a:pPr>
            <a:r>
              <a:rPr lang="en-US" baseline="0" dirty="0"/>
              <a:t>The details for the order will appear and you can review the order, see the status, approve/decline order, or mark order as delivered. </a:t>
            </a:r>
          </a:p>
          <a:p>
            <a:endParaRPr lang="en-US" baseline="0" dirty="0"/>
          </a:p>
        </p:txBody>
      </p:sp>
      <p:sp>
        <p:nvSpPr>
          <p:cNvPr id="4" name="Slide Number Placeholder 3"/>
          <p:cNvSpPr>
            <a:spLocks noGrp="1"/>
          </p:cNvSpPr>
          <p:nvPr>
            <p:ph type="sldNum" sz="quarter" idx="10"/>
          </p:nvPr>
        </p:nvSpPr>
        <p:spPr/>
        <p:txBody>
          <a:bodyPr/>
          <a:lstStyle/>
          <a:p>
            <a:pPr marL="0" marR="0" lvl="0" indent="0" algn="r" defTabSz="685783" rtl="0" eaLnBrk="1" fontAlgn="auto" latinLnBrk="0" hangingPunct="1">
              <a:lnSpc>
                <a:spcPct val="100000"/>
              </a:lnSpc>
              <a:spcBef>
                <a:spcPts val="0"/>
              </a:spcBef>
              <a:spcAft>
                <a:spcPts val="0"/>
              </a:spcAft>
              <a:buClrTx/>
              <a:buSzTx/>
              <a:buFontTx/>
              <a:buNone/>
              <a:tabLst/>
              <a:defRPr/>
            </a:pPr>
            <a:fld id="{9B5DB782-5051-4D47-884F-4E041568556D}" type="slidenum">
              <a:rPr kumimoji="0" lang="en-US" sz="1200" b="0" i="0" u="none" strike="noStrike" kern="1200" cap="none" spc="0" normalizeH="0" baseline="0" noProof="0" smtClean="0">
                <a:ln>
                  <a:noFill/>
                </a:ln>
                <a:solidFill>
                  <a:prstClr val="black"/>
                </a:solidFill>
                <a:effectLst/>
                <a:uLnTx/>
                <a:uFillTx/>
                <a:latin typeface="Girl Scout Display Light" panose="02020003000000000000" pitchFamily="18" charset="0"/>
                <a:ea typeface="+mn-ea"/>
                <a:cs typeface="+mn-cs"/>
              </a:rPr>
              <a:pPr marL="0" marR="0" lvl="0" indent="0" algn="r" defTabSz="685783"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Girl Scout Display Light" panose="02020003000000000000" pitchFamily="18" charset="0"/>
              <a:ea typeface="+mn-ea"/>
              <a:cs typeface="+mn-cs"/>
            </a:endParaRPr>
          </a:p>
        </p:txBody>
      </p:sp>
    </p:spTree>
    <p:extLst>
      <p:ext uri="{BB962C8B-B14F-4D97-AF65-F5344CB8AC3E}">
        <p14:creationId xmlns:p14="http://schemas.microsoft.com/office/powerpoint/2010/main" val="22549153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3425" y="685800"/>
            <a:ext cx="5391150" cy="3033713"/>
          </a:xfrm>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b="1" baseline="0" dirty="0"/>
              <a:t>Note to council: not all of this may apply to you, edit as necessary. </a:t>
            </a:r>
          </a:p>
          <a:p>
            <a:pPr marL="171450" indent="-171450">
              <a:buFont typeface="Arial" panose="020B0604020202020204" pitchFamily="34" charset="0"/>
              <a:buChar char="•"/>
            </a:pPr>
            <a:r>
              <a:rPr lang="en-US" baseline="0" dirty="0"/>
              <a:t>When users are logged in as the troop, they will see the same dashboard as if they were a Girl Scout and have the same choices “New Cookie Order”, “Visit My Site,” “Email My Site,” or “All Orders.” </a:t>
            </a:r>
          </a:p>
          <a:p>
            <a:pPr marL="171450" indent="-171450">
              <a:buFont typeface="Arial" panose="020B0604020202020204" pitchFamily="34" charset="0"/>
              <a:buChar char="•"/>
            </a:pPr>
            <a:r>
              <a:rPr lang="en-US" baseline="0" dirty="0"/>
              <a:t>New Cookie Order: When processing a new order, during the checkout steps, if the selection “Give cookies to customer now” is selected the user will see additional options. Depending on the council’s settings, once a user has selected “Sold at a booth” they may be able to select that specific booth. When reviewing the order users can see which booth was selected. </a:t>
            </a:r>
          </a:p>
          <a:p>
            <a:pPr marL="171450" indent="-171450">
              <a:buFont typeface="Arial" panose="020B0604020202020204" pitchFamily="34" charset="0"/>
              <a:buChar char="•"/>
            </a:pPr>
            <a:r>
              <a:rPr lang="en-US" baseline="0" dirty="0"/>
              <a:t>Approving orders: all users when logged in as the troop will be able to view, approve/decline orders the same way Girl Scouts can above. Troop volunteers should discuss with family members how they want the troop orders to be handled prior to using the app. </a:t>
            </a:r>
          </a:p>
          <a:p>
            <a:pPr marL="171450" marR="0" lvl="0" indent="-171450" algn="l" defTabSz="685783"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b="1" dirty="0">
                <a:solidFill>
                  <a:srgbClr val="000000"/>
                </a:solidFill>
                <a:effectLst/>
                <a:latin typeface="Girl Scout Text Book" panose="02020003000000000000" pitchFamily="18" charset="0"/>
                <a:ea typeface="MS Mincho" panose="02020609040205080304" pitchFamily="49" charset="-128"/>
                <a:cs typeface="Times New Roman" panose="02020603050405020304" pitchFamily="18" charset="0"/>
              </a:rPr>
              <a:t>Note to council: Volunteers who do not have a Girl Scout can still log into Digital Cookie to use the app as the troop. </a:t>
            </a:r>
            <a:endParaRPr lang="en-US" sz="1800" b="1" dirty="0">
              <a:effectLst/>
              <a:latin typeface="Cambria" panose="02040503050406030204" pitchFamily="18" charset="0"/>
              <a:ea typeface="MS Mincho" panose="02020609040205080304" pitchFamily="49" charset="-128"/>
              <a:cs typeface="Times New Roman" panose="02020603050405020304" pitchFamily="18" charset="0"/>
            </a:endParaRPr>
          </a:p>
          <a:p>
            <a:pPr marL="171450" indent="-171450">
              <a:buFont typeface="Arial" panose="020B0604020202020204" pitchFamily="34" charset="0"/>
              <a:buChar char="•"/>
            </a:pPr>
            <a:endParaRPr lang="en-US" baseline="0" dirty="0"/>
          </a:p>
        </p:txBody>
      </p:sp>
      <p:sp>
        <p:nvSpPr>
          <p:cNvPr id="4" name="Slide Number Placeholder 3"/>
          <p:cNvSpPr>
            <a:spLocks noGrp="1"/>
          </p:cNvSpPr>
          <p:nvPr>
            <p:ph type="sldNum" sz="quarter" idx="10"/>
          </p:nvPr>
        </p:nvSpPr>
        <p:spPr/>
        <p:txBody>
          <a:bodyPr/>
          <a:lstStyle/>
          <a:p>
            <a:pPr marL="0" marR="0" lvl="0" indent="0" algn="r" defTabSz="685783" rtl="0" eaLnBrk="1" fontAlgn="auto" latinLnBrk="0" hangingPunct="1">
              <a:lnSpc>
                <a:spcPct val="100000"/>
              </a:lnSpc>
              <a:spcBef>
                <a:spcPts val="0"/>
              </a:spcBef>
              <a:spcAft>
                <a:spcPts val="0"/>
              </a:spcAft>
              <a:buClrTx/>
              <a:buSzTx/>
              <a:buFontTx/>
              <a:buNone/>
              <a:tabLst/>
              <a:defRPr/>
            </a:pPr>
            <a:fld id="{9B5DB782-5051-4D47-884F-4E041568556D}" type="slidenum">
              <a:rPr kumimoji="0" lang="en-US" sz="1200" b="0" i="0" u="none" strike="noStrike" kern="1200" cap="none" spc="0" normalizeH="0" baseline="0" noProof="0" smtClean="0">
                <a:ln>
                  <a:noFill/>
                </a:ln>
                <a:solidFill>
                  <a:prstClr val="black"/>
                </a:solidFill>
                <a:effectLst/>
                <a:uLnTx/>
                <a:uFillTx/>
                <a:latin typeface="Girl Scout Display Light" panose="02020003000000000000" pitchFamily="18" charset="0"/>
                <a:ea typeface="+mn-ea"/>
                <a:cs typeface="+mn-cs"/>
              </a:rPr>
              <a:pPr marL="0" marR="0" lvl="0" indent="0" algn="r" defTabSz="685783"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Girl Scout Display Light" panose="02020003000000000000" pitchFamily="18" charset="0"/>
              <a:ea typeface="+mn-ea"/>
              <a:cs typeface="+mn-cs"/>
            </a:endParaRPr>
          </a:p>
        </p:txBody>
      </p:sp>
    </p:spTree>
    <p:extLst>
      <p:ext uri="{BB962C8B-B14F-4D97-AF65-F5344CB8AC3E}">
        <p14:creationId xmlns:p14="http://schemas.microsoft.com/office/powerpoint/2010/main" val="242494246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26.svg"/><Relationship Id="rId18" Type="http://schemas.openxmlformats.org/officeDocument/2006/relationships/image" Target="../media/image31.png"/><Relationship Id="rId26" Type="http://schemas.openxmlformats.org/officeDocument/2006/relationships/image" Target="../media/image39.png"/><Relationship Id="rId3" Type="http://schemas.openxmlformats.org/officeDocument/2006/relationships/image" Target="../media/image16.svg"/><Relationship Id="rId21" Type="http://schemas.openxmlformats.org/officeDocument/2006/relationships/image" Target="../media/image34.svg"/><Relationship Id="rId7" Type="http://schemas.openxmlformats.org/officeDocument/2006/relationships/image" Target="../media/image20.svg"/><Relationship Id="rId12" Type="http://schemas.openxmlformats.org/officeDocument/2006/relationships/image" Target="../media/image25.png"/><Relationship Id="rId17" Type="http://schemas.openxmlformats.org/officeDocument/2006/relationships/image" Target="../media/image30.svg"/><Relationship Id="rId25" Type="http://schemas.openxmlformats.org/officeDocument/2006/relationships/image" Target="../media/image38.svg"/><Relationship Id="rId2" Type="http://schemas.openxmlformats.org/officeDocument/2006/relationships/image" Target="../media/image15.png"/><Relationship Id="rId16" Type="http://schemas.openxmlformats.org/officeDocument/2006/relationships/image" Target="../media/image29.png"/><Relationship Id="rId20" Type="http://schemas.openxmlformats.org/officeDocument/2006/relationships/image" Target="../media/image33.png"/><Relationship Id="rId1" Type="http://schemas.openxmlformats.org/officeDocument/2006/relationships/slideMaster" Target="../slideMasters/slideMaster1.xml"/><Relationship Id="rId6" Type="http://schemas.openxmlformats.org/officeDocument/2006/relationships/image" Target="../media/image19.png"/><Relationship Id="rId11" Type="http://schemas.openxmlformats.org/officeDocument/2006/relationships/image" Target="../media/image24.svg"/><Relationship Id="rId24" Type="http://schemas.openxmlformats.org/officeDocument/2006/relationships/image" Target="../media/image37.png"/><Relationship Id="rId5" Type="http://schemas.openxmlformats.org/officeDocument/2006/relationships/image" Target="../media/image18.svg"/><Relationship Id="rId15" Type="http://schemas.openxmlformats.org/officeDocument/2006/relationships/image" Target="../media/image28.svg"/><Relationship Id="rId23" Type="http://schemas.openxmlformats.org/officeDocument/2006/relationships/image" Target="../media/image36.svg"/><Relationship Id="rId10" Type="http://schemas.openxmlformats.org/officeDocument/2006/relationships/image" Target="../media/image23.png"/><Relationship Id="rId19" Type="http://schemas.openxmlformats.org/officeDocument/2006/relationships/image" Target="../media/image32.svg"/><Relationship Id="rId4" Type="http://schemas.openxmlformats.org/officeDocument/2006/relationships/image" Target="../media/image17.png"/><Relationship Id="rId9" Type="http://schemas.openxmlformats.org/officeDocument/2006/relationships/image" Target="../media/image22.svg"/><Relationship Id="rId14" Type="http://schemas.openxmlformats.org/officeDocument/2006/relationships/image" Target="../media/image27.png"/><Relationship Id="rId22" Type="http://schemas.openxmlformats.org/officeDocument/2006/relationships/image" Target="../media/image35.png"/><Relationship Id="rId27" Type="http://schemas.openxmlformats.org/officeDocument/2006/relationships/image" Target="../media/image40.sv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42.svg"/><Relationship Id="rId2" Type="http://schemas.openxmlformats.org/officeDocument/2006/relationships/image" Target="../media/image4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0.svg"/><Relationship Id="rId7" Type="http://schemas.openxmlformats.org/officeDocument/2006/relationships/image" Target="../media/image14.svg"/><Relationship Id="rId2" Type="http://schemas.openxmlformats.org/officeDocument/2006/relationships/image" Target="../media/image9.png"/><Relationship Id="rId1" Type="http://schemas.openxmlformats.org/officeDocument/2006/relationships/slideMaster" Target="../slideMasters/slideMaster1.xml"/><Relationship Id="rId6" Type="http://schemas.openxmlformats.org/officeDocument/2006/relationships/image" Target="../media/image13.png"/><Relationship Id="rId5" Type="http://schemas.openxmlformats.org/officeDocument/2006/relationships/image" Target="../media/image12.svg"/><Relationship Id="rId4" Type="http://schemas.openxmlformats.org/officeDocument/2006/relationships/image" Target="../media/image11.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0.svg"/><Relationship Id="rId7" Type="http://schemas.openxmlformats.org/officeDocument/2006/relationships/image" Target="../media/image14.svg"/><Relationship Id="rId2" Type="http://schemas.openxmlformats.org/officeDocument/2006/relationships/image" Target="../media/image9.png"/><Relationship Id="rId1" Type="http://schemas.openxmlformats.org/officeDocument/2006/relationships/slideMaster" Target="../slideMasters/slideMaster1.xml"/><Relationship Id="rId6" Type="http://schemas.openxmlformats.org/officeDocument/2006/relationships/image" Target="../media/image13.png"/><Relationship Id="rId5" Type="http://schemas.openxmlformats.org/officeDocument/2006/relationships/image" Target="../media/image12.svg"/><Relationship Id="rId4" Type="http://schemas.openxmlformats.org/officeDocument/2006/relationships/image" Target="../media/image11.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0.svg"/><Relationship Id="rId7" Type="http://schemas.openxmlformats.org/officeDocument/2006/relationships/image" Target="../media/image14.svg"/><Relationship Id="rId2" Type="http://schemas.openxmlformats.org/officeDocument/2006/relationships/image" Target="../media/image9.png"/><Relationship Id="rId1" Type="http://schemas.openxmlformats.org/officeDocument/2006/relationships/slideMaster" Target="../slideMasters/slideMaster1.xml"/><Relationship Id="rId6" Type="http://schemas.openxmlformats.org/officeDocument/2006/relationships/image" Target="../media/image13.png"/><Relationship Id="rId5" Type="http://schemas.openxmlformats.org/officeDocument/2006/relationships/image" Target="../media/image12.svg"/><Relationship Id="rId4" Type="http://schemas.openxmlformats.org/officeDocument/2006/relationships/image" Target="../media/image11.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0.svg"/><Relationship Id="rId7" Type="http://schemas.openxmlformats.org/officeDocument/2006/relationships/image" Target="../media/image14.svg"/><Relationship Id="rId2" Type="http://schemas.openxmlformats.org/officeDocument/2006/relationships/image" Target="../media/image9.png"/><Relationship Id="rId1" Type="http://schemas.openxmlformats.org/officeDocument/2006/relationships/slideMaster" Target="../slideMasters/slideMaster1.xml"/><Relationship Id="rId6" Type="http://schemas.openxmlformats.org/officeDocument/2006/relationships/image" Target="../media/image13.png"/><Relationship Id="rId5" Type="http://schemas.openxmlformats.org/officeDocument/2006/relationships/image" Target="../media/image12.svg"/><Relationship Id="rId4" Type="http://schemas.openxmlformats.org/officeDocument/2006/relationships/image" Target="../media/image11.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 | Split | No Image | Notched Shap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DB5A20E-CC67-4348-8FB0-109571A2A4CD}"/>
              </a:ext>
            </a:extLst>
          </p:cNvPr>
          <p:cNvSpPr/>
          <p:nvPr userDrawn="1"/>
        </p:nvSpPr>
        <p:spPr>
          <a:xfrm>
            <a:off x="6096000" y="0"/>
            <a:ext cx="6096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b="0" i="0" dirty="0">
              <a:solidFill>
                <a:schemeClr val="bg1"/>
              </a:solidFill>
              <a:latin typeface="Girl Scout Display Light" panose="02020003000000000000" pitchFamily="18" charset="0"/>
            </a:endParaRPr>
          </a:p>
        </p:txBody>
      </p:sp>
      <p:pic>
        <p:nvPicPr>
          <p:cNvPr id="17" name="Graphic 16">
            <a:extLst>
              <a:ext uri="{FF2B5EF4-FFF2-40B4-BE49-F238E27FC236}">
                <a16:creationId xmlns:a16="http://schemas.microsoft.com/office/drawing/2014/main" id="{7BEF2DCE-B291-7441-9CC7-A4B35062A9C7}"/>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6320877" y="619338"/>
            <a:ext cx="5679007" cy="5679007"/>
          </a:xfrm>
          <a:prstGeom prst="rect">
            <a:avLst/>
          </a:prstGeom>
        </p:spPr>
      </p:pic>
      <p:pic>
        <p:nvPicPr>
          <p:cNvPr id="10" name="Graphic 9">
            <a:extLst>
              <a:ext uri="{FF2B5EF4-FFF2-40B4-BE49-F238E27FC236}">
                <a16:creationId xmlns:a16="http://schemas.microsoft.com/office/drawing/2014/main" id="{3DCB4564-1B8B-BB47-B835-2E50A478FD2A}"/>
              </a:ext>
            </a:extLst>
          </p:cNvPr>
          <p:cNvPicPr>
            <a:picLocks noChangeAspect="1"/>
          </p:cNvPicPr>
          <p:nvPr userDrawn="1"/>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92116" y="558803"/>
            <a:ext cx="5740400" cy="5740400"/>
          </a:xfrm>
          <a:prstGeom prst="rect">
            <a:avLst/>
          </a:prstGeom>
        </p:spPr>
      </p:pic>
      <p:sp>
        <p:nvSpPr>
          <p:cNvPr id="12" name="Title 5">
            <a:extLst>
              <a:ext uri="{FF2B5EF4-FFF2-40B4-BE49-F238E27FC236}">
                <a16:creationId xmlns:a16="http://schemas.microsoft.com/office/drawing/2014/main" id="{8DE8EDEE-2A5C-8941-815C-2EB3F93FA4A8}"/>
              </a:ext>
            </a:extLst>
          </p:cNvPr>
          <p:cNvSpPr>
            <a:spLocks noGrp="1"/>
          </p:cNvSpPr>
          <p:nvPr>
            <p:ph type="title" hasCustomPrompt="1"/>
          </p:nvPr>
        </p:nvSpPr>
        <p:spPr>
          <a:xfrm>
            <a:off x="6320878" y="914403"/>
            <a:ext cx="5650375" cy="2501151"/>
          </a:xfrm>
        </p:spPr>
        <p:txBody>
          <a:bodyPr lIns="182880" rIns="182880" anchor="b"/>
          <a:lstStyle>
            <a:lvl1pPr algn="ctr">
              <a:defRPr sz="3200" b="0" i="0">
                <a:solidFill>
                  <a:schemeClr val="tx1"/>
                </a:solidFill>
                <a:latin typeface="Girl Scout Display Light" panose="02020003000000000000" pitchFamily="18" charset="0"/>
              </a:defRPr>
            </a:lvl1pPr>
          </a:lstStyle>
          <a:p>
            <a:r>
              <a:rPr lang="en-US" dirty="0"/>
              <a:t>Type Here to Enter a </a:t>
            </a:r>
            <a:br>
              <a:rPr lang="en-US" dirty="0"/>
            </a:br>
            <a:r>
              <a:rPr lang="en-US" dirty="0"/>
              <a:t>Multi-line Transition Title</a:t>
            </a:r>
          </a:p>
        </p:txBody>
      </p:sp>
      <p:sp>
        <p:nvSpPr>
          <p:cNvPr id="14" name="Text Placeholder 46">
            <a:extLst>
              <a:ext uri="{FF2B5EF4-FFF2-40B4-BE49-F238E27FC236}">
                <a16:creationId xmlns:a16="http://schemas.microsoft.com/office/drawing/2014/main" id="{094D0195-A75A-C543-9957-73C42DAB13E4}"/>
              </a:ext>
            </a:extLst>
          </p:cNvPr>
          <p:cNvSpPr>
            <a:spLocks noGrp="1"/>
          </p:cNvSpPr>
          <p:nvPr>
            <p:ph type="body" sz="quarter" idx="15" hasCustomPrompt="1"/>
          </p:nvPr>
        </p:nvSpPr>
        <p:spPr>
          <a:xfrm>
            <a:off x="6320877" y="3425696"/>
            <a:ext cx="5638800" cy="3089405"/>
          </a:xfrm>
        </p:spPr>
        <p:txBody>
          <a:bodyPr lIns="182880" rIns="182880" anchor="t">
            <a:noAutofit/>
          </a:bodyPr>
          <a:lstStyle>
            <a:lvl1pPr marL="0" marR="0" indent="0" algn="ctr" defTabSz="914354" rtl="0" eaLnBrk="1" fontAlgn="auto" latinLnBrk="0" hangingPunct="1">
              <a:lnSpc>
                <a:spcPct val="100000"/>
              </a:lnSpc>
              <a:spcBef>
                <a:spcPts val="0"/>
              </a:spcBef>
              <a:spcAft>
                <a:spcPts val="0"/>
              </a:spcAft>
              <a:buClrTx/>
              <a:buSzTx/>
              <a:buFont typeface="Arial" panose="020B0604020202020204" pitchFamily="34" charset="0"/>
              <a:buNone/>
              <a:tabLst/>
              <a:defRPr sz="1800" b="0" i="0">
                <a:solidFill>
                  <a:schemeClr val="tx1"/>
                </a:solidFill>
                <a:latin typeface="Girl Scout Text Book" panose="02020003000000000000" pitchFamily="18" charset="0"/>
              </a:defRPr>
            </a:lvl1pPr>
          </a:lstStyle>
          <a:p>
            <a:pPr lvl="0"/>
            <a:r>
              <a:rPr lang="en-US" dirty="0"/>
              <a:t>Type here to enter a multi-line transition subtitle. Ut </a:t>
            </a:r>
            <a:r>
              <a:rPr lang="en-US" dirty="0" err="1"/>
              <a:t>enim</a:t>
            </a:r>
            <a:r>
              <a:rPr lang="en-US" dirty="0"/>
              <a:t> ad minima </a:t>
            </a:r>
            <a:r>
              <a:rPr lang="en-US" dirty="0" err="1"/>
              <a:t>veniam</a:t>
            </a:r>
            <a:r>
              <a:rPr lang="en-US" dirty="0"/>
              <a:t>, </a:t>
            </a:r>
            <a:r>
              <a:rPr lang="en-US" dirty="0" err="1"/>
              <a:t>quis</a:t>
            </a:r>
            <a:r>
              <a:rPr lang="en-US" dirty="0"/>
              <a:t> nostrum </a:t>
            </a:r>
            <a:r>
              <a:rPr lang="en-US" dirty="0" err="1"/>
              <a:t>exercitationem</a:t>
            </a:r>
            <a:r>
              <a:rPr lang="en-US" dirty="0"/>
              <a:t> </a:t>
            </a:r>
            <a:r>
              <a:rPr lang="en-US" dirty="0" err="1"/>
              <a:t>ullam</a:t>
            </a:r>
            <a:r>
              <a:rPr lang="en-US" dirty="0"/>
              <a:t> corporis </a:t>
            </a:r>
            <a:r>
              <a:rPr lang="en-US" dirty="0" err="1"/>
              <a:t>suscipit</a:t>
            </a:r>
            <a:r>
              <a:rPr lang="en-US" dirty="0"/>
              <a:t> </a:t>
            </a:r>
            <a:r>
              <a:rPr lang="en-US" dirty="0" err="1"/>
              <a:t>laboriosam</a:t>
            </a:r>
            <a:r>
              <a:rPr lang="en-US" dirty="0"/>
              <a:t>, nisi </a:t>
            </a:r>
            <a:r>
              <a:rPr lang="en-US" dirty="0" err="1"/>
              <a:t>ut</a:t>
            </a:r>
            <a:r>
              <a:rPr lang="en-US" dirty="0"/>
              <a:t> </a:t>
            </a:r>
            <a:r>
              <a:rPr lang="en-US" dirty="0" err="1"/>
              <a:t>aliquid</a:t>
            </a:r>
            <a:r>
              <a:rPr lang="en-US" dirty="0"/>
              <a:t> </a:t>
            </a:r>
            <a:r>
              <a:rPr lang="en-US" dirty="0" err="1"/>
              <a:t>consequatur</a:t>
            </a:r>
            <a:r>
              <a:rPr lang="en-US" dirty="0"/>
              <a:t>.</a:t>
            </a:r>
          </a:p>
        </p:txBody>
      </p:sp>
      <p:sp>
        <p:nvSpPr>
          <p:cNvPr id="18" name="Footer Placeholder 4">
            <a:extLst>
              <a:ext uri="{FF2B5EF4-FFF2-40B4-BE49-F238E27FC236}">
                <a16:creationId xmlns:a16="http://schemas.microsoft.com/office/drawing/2014/main" id="{F4AEDED2-1F43-A74A-AF8D-BD575099EEE9}"/>
              </a:ext>
            </a:extLst>
          </p:cNvPr>
          <p:cNvSpPr>
            <a:spLocks noGrp="1"/>
          </p:cNvSpPr>
          <p:nvPr>
            <p:ph type="ftr" sz="quarter" idx="3"/>
          </p:nvPr>
        </p:nvSpPr>
        <p:spPr>
          <a:xfrm>
            <a:off x="228599" y="6652549"/>
            <a:ext cx="7564396" cy="206104"/>
          </a:xfrm>
          <a:prstGeom prst="rect">
            <a:avLst/>
          </a:prstGeom>
        </p:spPr>
        <p:txBody>
          <a:bodyPr vert="horz" lIns="91440" tIns="45720" rIns="91440" bIns="45720" rtlCol="0" anchor="b"/>
          <a:lstStyle>
            <a:lvl1pPr marL="0" marR="0" indent="0" algn="l" defTabSz="914354" rtl="0" eaLnBrk="1" fontAlgn="auto" latinLnBrk="0" hangingPunct="1">
              <a:lnSpc>
                <a:spcPct val="100000"/>
              </a:lnSpc>
              <a:spcBef>
                <a:spcPts val="0"/>
              </a:spcBef>
              <a:spcAft>
                <a:spcPts val="0"/>
              </a:spcAft>
              <a:buClrTx/>
              <a:buSzTx/>
              <a:buFontTx/>
              <a:buNone/>
              <a:tabLst/>
              <a:defRPr sz="600" b="0" i="0">
                <a:solidFill>
                  <a:schemeClr val="tx1"/>
                </a:solidFill>
                <a:latin typeface="Girl Scout Text Book" panose="02020003000000000000" pitchFamily="18" charset="0"/>
              </a:defRPr>
            </a:lvl1pPr>
          </a:lstStyle>
          <a:p>
            <a:r>
              <a:rPr lang="en-US"/>
              <a:t>©2021 Girl Scouts of the USA. All Rights Reserved.  Not for public distribution.</a:t>
            </a:r>
            <a:endParaRPr lang="en-US" dirty="0"/>
          </a:p>
        </p:txBody>
      </p:sp>
    </p:spTree>
    <p:extLst>
      <p:ext uri="{BB962C8B-B14F-4D97-AF65-F5344CB8AC3E}">
        <p14:creationId xmlns:p14="http://schemas.microsoft.com/office/powerpoint/2010/main" val="236713713"/>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nk Slide | Faded Mosaic">
    <p:bg>
      <p:bgPr>
        <a:solidFill>
          <a:schemeClr val="bg1"/>
        </a:solidFill>
        <a:effectLst/>
      </p:bgPr>
    </p:bg>
    <p:spTree>
      <p:nvGrpSpPr>
        <p:cNvPr id="1" name=""/>
        <p:cNvGrpSpPr/>
        <p:nvPr/>
      </p:nvGrpSpPr>
      <p:grpSpPr>
        <a:xfrm>
          <a:off x="0" y="0"/>
          <a:ext cx="0" cy="0"/>
          <a:chOff x="0" y="0"/>
          <a:chExt cx="0" cy="0"/>
        </a:xfrm>
      </p:grpSpPr>
      <p:grpSp>
        <p:nvGrpSpPr>
          <p:cNvPr id="54" name="Group 53">
            <a:extLst>
              <a:ext uri="{FF2B5EF4-FFF2-40B4-BE49-F238E27FC236}">
                <a16:creationId xmlns:a16="http://schemas.microsoft.com/office/drawing/2014/main" id="{F8C04CED-61D5-0F48-9D46-1A815CFC0B12}"/>
              </a:ext>
            </a:extLst>
          </p:cNvPr>
          <p:cNvGrpSpPr/>
          <p:nvPr userDrawn="1"/>
        </p:nvGrpSpPr>
        <p:grpSpPr>
          <a:xfrm>
            <a:off x="0" y="-1"/>
            <a:ext cx="12386931" cy="6892516"/>
            <a:chOff x="0" y="-1"/>
            <a:chExt cx="9290198" cy="5169387"/>
          </a:xfrm>
        </p:grpSpPr>
        <p:grpSp>
          <p:nvGrpSpPr>
            <p:cNvPr id="53" name="Group 52">
              <a:extLst>
                <a:ext uri="{FF2B5EF4-FFF2-40B4-BE49-F238E27FC236}">
                  <a16:creationId xmlns:a16="http://schemas.microsoft.com/office/drawing/2014/main" id="{85D76A34-BECD-DA42-9BAB-803978475D8E}"/>
                </a:ext>
              </a:extLst>
            </p:cNvPr>
            <p:cNvGrpSpPr/>
            <p:nvPr userDrawn="1"/>
          </p:nvGrpSpPr>
          <p:grpSpPr>
            <a:xfrm>
              <a:off x="0" y="0"/>
              <a:ext cx="9144000" cy="5169386"/>
              <a:chOff x="0" y="0"/>
              <a:chExt cx="9144000" cy="5169386"/>
            </a:xfrm>
            <a:solidFill>
              <a:schemeClr val="bg2">
                <a:lumMod val="20000"/>
                <a:lumOff val="80000"/>
                <a:alpha val="30223"/>
              </a:schemeClr>
            </a:solidFill>
          </p:grpSpPr>
          <p:sp>
            <p:nvSpPr>
              <p:cNvPr id="49" name="Rectangle 48">
                <a:extLst>
                  <a:ext uri="{FF2B5EF4-FFF2-40B4-BE49-F238E27FC236}">
                    <a16:creationId xmlns:a16="http://schemas.microsoft.com/office/drawing/2014/main" id="{5D353E63-C46D-8C4A-8B81-BDA61A7A5789}"/>
                  </a:ext>
                </a:extLst>
              </p:cNvPr>
              <p:cNvSpPr/>
              <p:nvPr userDrawn="1"/>
            </p:nvSpPr>
            <p:spPr>
              <a:xfrm>
                <a:off x="7315200" y="295835"/>
                <a:ext cx="1828800" cy="205179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i="0" dirty="0">
                  <a:latin typeface="Girl Scout Display Light" panose="02020003000000000000" pitchFamily="18" charset="0"/>
                </a:endParaRPr>
              </a:p>
            </p:txBody>
          </p:sp>
          <p:sp>
            <p:nvSpPr>
              <p:cNvPr id="48" name="Rectangle 47">
                <a:extLst>
                  <a:ext uri="{FF2B5EF4-FFF2-40B4-BE49-F238E27FC236}">
                    <a16:creationId xmlns:a16="http://schemas.microsoft.com/office/drawing/2014/main" id="{AB51CCFE-F3CB-8445-BED8-CD4E29E8F773}"/>
                  </a:ext>
                </a:extLst>
              </p:cNvPr>
              <p:cNvSpPr/>
              <p:nvPr userDrawn="1"/>
            </p:nvSpPr>
            <p:spPr>
              <a:xfrm>
                <a:off x="5486400" y="2850777"/>
                <a:ext cx="1828800" cy="229272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i="0" dirty="0">
                  <a:latin typeface="Girl Scout Display Light" panose="02020003000000000000" pitchFamily="18" charset="0"/>
                </a:endParaRPr>
              </a:p>
            </p:txBody>
          </p:sp>
          <p:sp>
            <p:nvSpPr>
              <p:cNvPr id="47" name="Rectangle 46">
                <a:extLst>
                  <a:ext uri="{FF2B5EF4-FFF2-40B4-BE49-F238E27FC236}">
                    <a16:creationId xmlns:a16="http://schemas.microsoft.com/office/drawing/2014/main" id="{1052741C-58F9-D248-B09C-AA80EA876080}"/>
                  </a:ext>
                </a:extLst>
              </p:cNvPr>
              <p:cNvSpPr/>
              <p:nvPr userDrawn="1"/>
            </p:nvSpPr>
            <p:spPr>
              <a:xfrm>
                <a:off x="5486400" y="0"/>
                <a:ext cx="1828800" cy="109705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i="0" dirty="0">
                  <a:latin typeface="Girl Scout Display Light" panose="02020003000000000000" pitchFamily="18" charset="0"/>
                </a:endParaRPr>
              </a:p>
            </p:txBody>
          </p:sp>
          <p:sp>
            <p:nvSpPr>
              <p:cNvPr id="45" name="Rectangle 44">
                <a:extLst>
                  <a:ext uri="{FF2B5EF4-FFF2-40B4-BE49-F238E27FC236}">
                    <a16:creationId xmlns:a16="http://schemas.microsoft.com/office/drawing/2014/main" id="{CE431680-6095-D441-A226-AA5B988D4574}"/>
                  </a:ext>
                </a:extLst>
              </p:cNvPr>
              <p:cNvSpPr/>
              <p:nvPr userDrawn="1"/>
            </p:nvSpPr>
            <p:spPr>
              <a:xfrm>
                <a:off x="3657600" y="1021978"/>
                <a:ext cx="1828800" cy="264907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i="0" dirty="0">
                  <a:latin typeface="Girl Scout Display Light" panose="02020003000000000000" pitchFamily="18" charset="0"/>
                </a:endParaRPr>
              </a:p>
            </p:txBody>
          </p:sp>
          <p:sp>
            <p:nvSpPr>
              <p:cNvPr id="32" name="Rectangle 31">
                <a:extLst>
                  <a:ext uri="{FF2B5EF4-FFF2-40B4-BE49-F238E27FC236}">
                    <a16:creationId xmlns:a16="http://schemas.microsoft.com/office/drawing/2014/main" id="{1172E28E-95EF-B14D-8379-6CEC6338DC6C}"/>
                  </a:ext>
                </a:extLst>
              </p:cNvPr>
              <p:cNvSpPr/>
              <p:nvPr userDrawn="1"/>
            </p:nvSpPr>
            <p:spPr>
              <a:xfrm>
                <a:off x="1828800" y="0"/>
                <a:ext cx="1828800" cy="18999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i="0" dirty="0">
                  <a:latin typeface="Girl Scout Display Light" panose="02020003000000000000" pitchFamily="18" charset="0"/>
                </a:endParaRPr>
              </a:p>
            </p:txBody>
          </p:sp>
          <p:sp>
            <p:nvSpPr>
              <p:cNvPr id="31" name="Rectangle 30">
                <a:extLst>
                  <a:ext uri="{FF2B5EF4-FFF2-40B4-BE49-F238E27FC236}">
                    <a16:creationId xmlns:a16="http://schemas.microsoft.com/office/drawing/2014/main" id="{9FDBA8FD-EDF7-0E4F-B5AE-02FCA9554F68}"/>
                  </a:ext>
                </a:extLst>
              </p:cNvPr>
              <p:cNvSpPr/>
              <p:nvPr userDrawn="1"/>
            </p:nvSpPr>
            <p:spPr>
              <a:xfrm>
                <a:off x="1828800" y="3677920"/>
                <a:ext cx="1828800" cy="14655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i="0" dirty="0">
                  <a:latin typeface="Girl Scout Display Light" panose="02020003000000000000" pitchFamily="18" charset="0"/>
                </a:endParaRPr>
              </a:p>
            </p:txBody>
          </p:sp>
          <p:sp>
            <p:nvSpPr>
              <p:cNvPr id="28" name="Rectangle 27">
                <a:extLst>
                  <a:ext uri="{FF2B5EF4-FFF2-40B4-BE49-F238E27FC236}">
                    <a16:creationId xmlns:a16="http://schemas.microsoft.com/office/drawing/2014/main" id="{8124155C-38AB-5A41-AB82-8432CA9B4E15}"/>
                  </a:ext>
                </a:extLst>
              </p:cNvPr>
              <p:cNvSpPr/>
              <p:nvPr userDrawn="1"/>
            </p:nvSpPr>
            <p:spPr>
              <a:xfrm>
                <a:off x="0" y="1797558"/>
                <a:ext cx="1828800" cy="334594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i="0" dirty="0">
                  <a:latin typeface="Girl Scout Display Light" panose="02020003000000000000" pitchFamily="18" charset="0"/>
                </a:endParaRPr>
              </a:p>
            </p:txBody>
          </p:sp>
          <p:pic>
            <p:nvPicPr>
              <p:cNvPr id="14" name="Graphic 13">
                <a:extLst>
                  <a:ext uri="{FF2B5EF4-FFF2-40B4-BE49-F238E27FC236}">
                    <a16:creationId xmlns:a16="http://schemas.microsoft.com/office/drawing/2014/main" id="{EC5C410D-EC5D-5C4F-A860-4AD7727BA7AC}"/>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2001520" y="2048510"/>
                <a:ext cx="1463040" cy="1463040"/>
              </a:xfrm>
              <a:prstGeom prst="rect">
                <a:avLst/>
              </a:prstGeom>
            </p:spPr>
          </p:pic>
          <p:pic>
            <p:nvPicPr>
              <p:cNvPr id="16" name="Graphic 15">
                <a:extLst>
                  <a:ext uri="{FF2B5EF4-FFF2-40B4-BE49-F238E27FC236}">
                    <a16:creationId xmlns:a16="http://schemas.microsoft.com/office/drawing/2014/main" id="{CED2AE31-8055-3645-A116-7777A7C9C736}"/>
                  </a:ext>
                </a:extLst>
              </p:cNvPr>
              <p:cNvPicPr>
                <a:picLocks noChangeAspect="1"/>
              </p:cNvPicPr>
              <p:nvPr userDrawn="1"/>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rot="5400000">
                <a:off x="7000212" y="2999548"/>
                <a:ext cx="2468880" cy="1485541"/>
              </a:xfrm>
              <a:prstGeom prst="rect">
                <a:avLst/>
              </a:prstGeom>
            </p:spPr>
          </p:pic>
          <p:pic>
            <p:nvPicPr>
              <p:cNvPr id="21" name="Graphic 20">
                <a:extLst>
                  <a:ext uri="{FF2B5EF4-FFF2-40B4-BE49-F238E27FC236}">
                    <a16:creationId xmlns:a16="http://schemas.microsoft.com/office/drawing/2014/main" id="{1406DA31-7E9D-D945-91E0-5D36CDF110FF}"/>
                  </a:ext>
                </a:extLst>
              </p:cNvPr>
              <p:cNvPicPr>
                <a:picLocks noChangeAspect="1"/>
              </p:cNvPicPr>
              <p:nvPr userDrawn="1"/>
            </p:nvPicPr>
            <p:blipFill rotWithShape="1">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rcRect b="12868"/>
              <a:stretch/>
            </p:blipFill>
            <p:spPr>
              <a:xfrm>
                <a:off x="3847792" y="3894605"/>
                <a:ext cx="1463040" cy="1274781"/>
              </a:xfrm>
              <a:prstGeom prst="rect">
                <a:avLst/>
              </a:prstGeom>
            </p:spPr>
          </p:pic>
          <p:pic>
            <p:nvPicPr>
              <p:cNvPr id="23" name="Graphic 22">
                <a:extLst>
                  <a:ext uri="{FF2B5EF4-FFF2-40B4-BE49-F238E27FC236}">
                    <a16:creationId xmlns:a16="http://schemas.microsoft.com/office/drawing/2014/main" id="{312AEE8A-A931-D341-B0B1-CC0E6DE8CB24}"/>
                  </a:ext>
                </a:extLst>
              </p:cNvPr>
              <p:cNvPicPr>
                <a:picLocks noChangeAspect="1"/>
              </p:cNvPicPr>
              <p:nvPr userDrawn="1"/>
            </p:nvPicPr>
            <p:blipFill>
              <a:blip r:embed="rId8" cstate="email">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190500" y="257175"/>
                <a:ext cx="1463457" cy="1371600"/>
              </a:xfrm>
              <a:prstGeom prst="rect">
                <a:avLst/>
              </a:prstGeom>
            </p:spPr>
          </p:pic>
          <p:pic>
            <p:nvPicPr>
              <p:cNvPr id="25" name="Graphic 24">
                <a:extLst>
                  <a:ext uri="{FF2B5EF4-FFF2-40B4-BE49-F238E27FC236}">
                    <a16:creationId xmlns:a16="http://schemas.microsoft.com/office/drawing/2014/main" id="{40A5C2CE-58A2-944B-AF28-82DA25D8ED1E}"/>
                  </a:ext>
                </a:extLst>
              </p:cNvPr>
              <p:cNvPicPr>
                <a:picLocks noChangeAspect="1"/>
              </p:cNvPicPr>
              <p:nvPr userDrawn="1"/>
            </p:nvPicPr>
            <p:blipFill rotWithShape="1">
              <a:blip r:embed="rId10" cstate="email">
                <a:extLst>
                  <a:ext uri="{28A0092B-C50C-407E-A947-70E740481C1C}">
                    <a14:useLocalDpi xmlns:a14="http://schemas.microsoft.com/office/drawing/2010/main"/>
                  </a:ext>
                  <a:ext uri="{96DAC541-7B7A-43D3-8B79-37D633B846F1}">
                    <asvg:svgBlip xmlns:asvg="http://schemas.microsoft.com/office/drawing/2016/SVG/main" r:embed="rId11"/>
                  </a:ext>
                </a:extLst>
              </a:blip>
              <a:srcRect t="32991"/>
              <a:stretch/>
            </p:blipFill>
            <p:spPr>
              <a:xfrm>
                <a:off x="3873156" y="0"/>
                <a:ext cx="1371600" cy="781816"/>
              </a:xfrm>
              <a:prstGeom prst="rect">
                <a:avLst/>
              </a:prstGeom>
            </p:spPr>
          </p:pic>
          <p:pic>
            <p:nvPicPr>
              <p:cNvPr id="39" name="Graphic 38">
                <a:extLst>
                  <a:ext uri="{FF2B5EF4-FFF2-40B4-BE49-F238E27FC236}">
                    <a16:creationId xmlns:a16="http://schemas.microsoft.com/office/drawing/2014/main" id="{FAFFD8BF-AA07-D743-BFD3-30596632DB73}"/>
                  </a:ext>
                </a:extLst>
              </p:cNvPr>
              <p:cNvPicPr>
                <a:picLocks noChangeAspect="1"/>
              </p:cNvPicPr>
              <p:nvPr userDrawn="1"/>
            </p:nvPicPr>
            <p:blipFill>
              <a:blip r:embed="rId8" cstate="email">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5665694" y="1231527"/>
                <a:ext cx="1463457" cy="1371600"/>
              </a:xfrm>
              <a:prstGeom prst="rect">
                <a:avLst/>
              </a:prstGeom>
            </p:spPr>
          </p:pic>
        </p:grpSp>
        <p:grpSp>
          <p:nvGrpSpPr>
            <p:cNvPr id="5" name="Group 4">
              <a:extLst>
                <a:ext uri="{FF2B5EF4-FFF2-40B4-BE49-F238E27FC236}">
                  <a16:creationId xmlns:a16="http://schemas.microsoft.com/office/drawing/2014/main" id="{68CFC120-6EA1-2649-8297-9007F88A2103}"/>
                </a:ext>
              </a:extLst>
            </p:cNvPr>
            <p:cNvGrpSpPr/>
            <p:nvPr userDrawn="1"/>
          </p:nvGrpSpPr>
          <p:grpSpPr>
            <a:xfrm>
              <a:off x="2028039" y="-1"/>
              <a:ext cx="1371600" cy="1623845"/>
              <a:chOff x="2028039" y="-1"/>
              <a:chExt cx="1371600" cy="1623845"/>
            </a:xfrm>
            <a:solidFill>
              <a:schemeClr val="bg1"/>
            </a:solidFill>
          </p:grpSpPr>
          <p:pic>
            <p:nvPicPr>
              <p:cNvPr id="20" name="Graphic 19">
                <a:extLst>
                  <a:ext uri="{FF2B5EF4-FFF2-40B4-BE49-F238E27FC236}">
                    <a16:creationId xmlns:a16="http://schemas.microsoft.com/office/drawing/2014/main" id="{9892663E-6616-FA4B-AD74-C1EC2F2941C3}"/>
                  </a:ext>
                </a:extLst>
              </p:cNvPr>
              <p:cNvPicPr>
                <a:picLocks noChangeAspect="1"/>
              </p:cNvPicPr>
              <p:nvPr userDrawn="1"/>
            </p:nvPicPr>
            <p:blipFill>
              <a:blip r:embed="rId12" cstate="email">
                <a:extLst>
                  <a:ext uri="{28A0092B-C50C-407E-A947-70E740481C1C}">
                    <a14:useLocalDpi xmlns:a14="http://schemas.microsoft.com/office/drawing/2010/main"/>
                  </a:ext>
                  <a:ext uri="{96DAC541-7B7A-43D3-8B79-37D633B846F1}">
                    <asvg:svgBlip xmlns:asvg="http://schemas.microsoft.com/office/drawing/2016/SVG/main" r:embed="rId13"/>
                  </a:ext>
                </a:extLst>
              </a:blip>
              <a:stretch>
                <a:fillRect/>
              </a:stretch>
            </p:blipFill>
            <p:spPr>
              <a:xfrm>
                <a:off x="2028039" y="252244"/>
                <a:ext cx="1371600" cy="1371600"/>
              </a:xfrm>
              <a:prstGeom prst="rect">
                <a:avLst/>
              </a:prstGeom>
            </p:spPr>
          </p:pic>
          <p:pic>
            <p:nvPicPr>
              <p:cNvPr id="34" name="Graphic 33">
                <a:extLst>
                  <a:ext uri="{FF2B5EF4-FFF2-40B4-BE49-F238E27FC236}">
                    <a16:creationId xmlns:a16="http://schemas.microsoft.com/office/drawing/2014/main" id="{FB3F5AD5-1EAA-B544-AAF4-A457EBE7F4E9}"/>
                  </a:ext>
                </a:extLst>
              </p:cNvPr>
              <p:cNvPicPr>
                <a:picLocks noChangeAspect="1"/>
              </p:cNvPicPr>
              <p:nvPr userDrawn="1"/>
            </p:nvPicPr>
            <p:blipFill rotWithShape="1">
              <a:blip r:embed="rId12" cstate="email">
                <a:extLst>
                  <a:ext uri="{28A0092B-C50C-407E-A947-70E740481C1C}">
                    <a14:useLocalDpi xmlns:a14="http://schemas.microsoft.com/office/drawing/2010/main"/>
                  </a:ext>
                  <a:ext uri="{96DAC541-7B7A-43D3-8B79-37D633B846F1}">
                    <asvg:svgBlip xmlns:asvg="http://schemas.microsoft.com/office/drawing/2016/SVG/main" r:embed="rId13"/>
                  </a:ext>
                </a:extLst>
              </a:blip>
              <a:srcRect t="29166"/>
              <a:stretch/>
            </p:blipFill>
            <p:spPr>
              <a:xfrm>
                <a:off x="2028039" y="-1"/>
                <a:ext cx="1371600" cy="971551"/>
              </a:xfrm>
              <a:prstGeom prst="rect">
                <a:avLst/>
              </a:prstGeom>
            </p:spPr>
          </p:pic>
        </p:grpSp>
        <p:pic>
          <p:nvPicPr>
            <p:cNvPr id="10" name="Graphic 9">
              <a:extLst>
                <a:ext uri="{FF2B5EF4-FFF2-40B4-BE49-F238E27FC236}">
                  <a16:creationId xmlns:a16="http://schemas.microsoft.com/office/drawing/2014/main" id="{745338A2-B54B-5A42-8D66-BAA5C604FD75}"/>
                </a:ext>
              </a:extLst>
            </p:cNvPr>
            <p:cNvPicPr>
              <a:picLocks noChangeAspect="1"/>
            </p:cNvPicPr>
            <p:nvPr userDrawn="1"/>
          </p:nvPicPr>
          <p:blipFill rotWithShape="1">
            <a:blip r:embed="rId14" cstate="email">
              <a:extLst>
                <a:ext uri="{28A0092B-C50C-407E-A947-70E740481C1C}">
                  <a14:useLocalDpi xmlns:a14="http://schemas.microsoft.com/office/drawing/2010/main"/>
                </a:ext>
                <a:ext uri="{96DAC541-7B7A-43D3-8B79-37D633B846F1}">
                  <asvg:svgBlip xmlns:asvg="http://schemas.microsoft.com/office/drawing/2016/SVG/main" r:embed="rId15"/>
                </a:ext>
              </a:extLst>
            </a:blip>
            <a:srcRect b="17445"/>
            <a:stretch/>
          </p:blipFill>
          <p:spPr>
            <a:xfrm>
              <a:off x="2032000" y="3858261"/>
              <a:ext cx="1371600" cy="1285240"/>
            </a:xfrm>
            <a:prstGeom prst="rect">
              <a:avLst/>
            </a:prstGeom>
          </p:spPr>
        </p:pic>
        <p:sp>
          <p:nvSpPr>
            <p:cNvPr id="2" name="TextBox 1">
              <a:extLst>
                <a:ext uri="{FF2B5EF4-FFF2-40B4-BE49-F238E27FC236}">
                  <a16:creationId xmlns:a16="http://schemas.microsoft.com/office/drawing/2014/main" id="{C4F81B50-890C-D341-BB8E-A1A2BBD86E0E}"/>
                </a:ext>
              </a:extLst>
            </p:cNvPr>
            <p:cNvSpPr txBox="1"/>
            <p:nvPr userDrawn="1"/>
          </p:nvSpPr>
          <p:spPr>
            <a:xfrm>
              <a:off x="9290198" y="446567"/>
              <a:ext cx="0" cy="0"/>
            </a:xfrm>
            <a:prstGeom prst="rect">
              <a:avLst/>
            </a:prstGeom>
            <a:noFill/>
            <a:ln>
              <a:noFill/>
            </a:ln>
          </p:spPr>
          <p:txBody>
            <a:bodyPr vert="horz" wrap="none" lIns="68580" tIns="34290" rIns="68580" bIns="34290" rtlCol="0" anchor="ctr">
              <a:noAutofit/>
            </a:bodyPr>
            <a:lstStyle/>
            <a:p>
              <a:pPr algn="l"/>
              <a:endParaRPr lang="en-US" sz="1351" b="0" i="0" dirty="0">
                <a:latin typeface="Girl Scout Display Light" panose="02020003000000000000" pitchFamily="18" charset="0"/>
              </a:endParaRPr>
            </a:p>
          </p:txBody>
        </p:sp>
        <p:pic>
          <p:nvPicPr>
            <p:cNvPr id="11" name="Graphic 10">
              <a:extLst>
                <a:ext uri="{FF2B5EF4-FFF2-40B4-BE49-F238E27FC236}">
                  <a16:creationId xmlns:a16="http://schemas.microsoft.com/office/drawing/2014/main" id="{96BE909F-626F-FD4B-927A-E7D4CE504C4D}"/>
                </a:ext>
              </a:extLst>
            </p:cNvPr>
            <p:cNvPicPr>
              <a:picLocks noChangeAspect="1"/>
            </p:cNvPicPr>
            <p:nvPr userDrawn="1"/>
          </p:nvPicPr>
          <p:blipFill rotWithShape="1">
            <a:blip r:embed="rId16" cstate="email">
              <a:extLst>
                <a:ext uri="{28A0092B-C50C-407E-A947-70E740481C1C}">
                  <a14:useLocalDpi xmlns:a14="http://schemas.microsoft.com/office/drawing/2010/main"/>
                </a:ext>
                <a:ext uri="{96DAC541-7B7A-43D3-8B79-37D633B846F1}">
                  <asvg:svgBlip xmlns:asvg="http://schemas.microsoft.com/office/drawing/2016/SVG/main" r:embed="rId17"/>
                </a:ext>
              </a:extLst>
            </a:blip>
            <a:srcRect t="43015"/>
            <a:stretch/>
          </p:blipFill>
          <p:spPr>
            <a:xfrm>
              <a:off x="5657850" y="-1"/>
              <a:ext cx="1463040" cy="833717"/>
            </a:xfrm>
            <a:prstGeom prst="rect">
              <a:avLst/>
            </a:prstGeom>
          </p:spPr>
        </p:pic>
        <p:pic>
          <p:nvPicPr>
            <p:cNvPr id="13" name="Graphic 12">
              <a:extLst>
                <a:ext uri="{FF2B5EF4-FFF2-40B4-BE49-F238E27FC236}">
                  <a16:creationId xmlns:a16="http://schemas.microsoft.com/office/drawing/2014/main" id="{87CE0E31-BF9C-6A4E-84FB-D36455475D09}"/>
                </a:ext>
              </a:extLst>
            </p:cNvPr>
            <p:cNvPicPr>
              <a:picLocks noChangeAspect="1"/>
            </p:cNvPicPr>
            <p:nvPr userDrawn="1"/>
          </p:nvPicPr>
          <p:blipFill rotWithShape="1">
            <a:blip r:embed="rId18" cstate="email">
              <a:extLst>
                <a:ext uri="{28A0092B-C50C-407E-A947-70E740481C1C}">
                  <a14:useLocalDpi xmlns:a14="http://schemas.microsoft.com/office/drawing/2010/main"/>
                </a:ext>
                <a:ext uri="{96DAC541-7B7A-43D3-8B79-37D633B846F1}">
                  <asvg:svgBlip xmlns:asvg="http://schemas.microsoft.com/office/drawing/2016/SVG/main" r:embed="rId19"/>
                </a:ext>
              </a:extLst>
            </a:blip>
            <a:srcRect t="-1" b="-1786"/>
            <a:stretch/>
          </p:blipFill>
          <p:spPr>
            <a:xfrm>
              <a:off x="5674603" y="3037915"/>
              <a:ext cx="1463040" cy="2024903"/>
            </a:xfrm>
            <a:prstGeom prst="rect">
              <a:avLst/>
            </a:prstGeom>
          </p:spPr>
        </p:pic>
        <p:pic>
          <p:nvPicPr>
            <p:cNvPr id="18" name="Graphic 17">
              <a:extLst>
                <a:ext uri="{FF2B5EF4-FFF2-40B4-BE49-F238E27FC236}">
                  <a16:creationId xmlns:a16="http://schemas.microsoft.com/office/drawing/2014/main" id="{A84D1A41-F731-0E48-B81A-C0F49A106805}"/>
                </a:ext>
              </a:extLst>
            </p:cNvPr>
            <p:cNvPicPr>
              <a:picLocks noChangeAspect="1"/>
            </p:cNvPicPr>
            <p:nvPr userDrawn="1"/>
          </p:nvPicPr>
          <p:blipFill>
            <a:blip r:embed="rId20" cstate="email">
              <a:extLst>
                <a:ext uri="{28A0092B-C50C-407E-A947-70E740481C1C}">
                  <a14:useLocalDpi xmlns:a14="http://schemas.microsoft.com/office/drawing/2010/main"/>
                </a:ext>
                <a:ext uri="{96DAC541-7B7A-43D3-8B79-37D633B846F1}">
                  <asvg:svgBlip xmlns:asvg="http://schemas.microsoft.com/office/drawing/2016/SVG/main" r:embed="rId21"/>
                </a:ext>
              </a:extLst>
            </a:blip>
            <a:stretch>
              <a:fillRect/>
            </a:stretch>
          </p:blipFill>
          <p:spPr>
            <a:xfrm rot="5400000">
              <a:off x="3488337" y="1683466"/>
              <a:ext cx="2194560" cy="1382570"/>
            </a:xfrm>
            <a:prstGeom prst="rect">
              <a:avLst/>
            </a:prstGeom>
          </p:spPr>
        </p:pic>
        <p:pic>
          <p:nvPicPr>
            <p:cNvPr id="22" name="Graphic 21">
              <a:extLst>
                <a:ext uri="{FF2B5EF4-FFF2-40B4-BE49-F238E27FC236}">
                  <a16:creationId xmlns:a16="http://schemas.microsoft.com/office/drawing/2014/main" id="{0F8C1358-1F36-9C41-91AD-F8BF27212148}"/>
                </a:ext>
              </a:extLst>
            </p:cNvPr>
            <p:cNvPicPr>
              <a:picLocks noChangeAspect="1"/>
            </p:cNvPicPr>
            <p:nvPr userDrawn="1"/>
          </p:nvPicPr>
          <p:blipFill>
            <a:blip r:embed="rId22" cstate="email">
              <a:extLst>
                <a:ext uri="{28A0092B-C50C-407E-A947-70E740481C1C}">
                  <a14:useLocalDpi xmlns:a14="http://schemas.microsoft.com/office/drawing/2010/main"/>
                </a:ext>
                <a:ext uri="{96DAC541-7B7A-43D3-8B79-37D633B846F1}">
                  <asvg:svgBlip xmlns:asvg="http://schemas.microsoft.com/office/drawing/2016/SVG/main" r:embed="rId23"/>
                </a:ext>
              </a:extLst>
            </a:blip>
            <a:stretch>
              <a:fillRect/>
            </a:stretch>
          </p:blipFill>
          <p:spPr>
            <a:xfrm rot="1800000">
              <a:off x="7406640" y="510844"/>
              <a:ext cx="1645920" cy="1645920"/>
            </a:xfrm>
            <a:prstGeom prst="rect">
              <a:avLst/>
            </a:prstGeom>
          </p:spPr>
        </p:pic>
        <p:pic>
          <p:nvPicPr>
            <p:cNvPr id="26" name="Graphic 25">
              <a:extLst>
                <a:ext uri="{FF2B5EF4-FFF2-40B4-BE49-F238E27FC236}">
                  <a16:creationId xmlns:a16="http://schemas.microsoft.com/office/drawing/2014/main" id="{331F82FB-1304-304B-9258-1B3723E89F0F}"/>
                </a:ext>
              </a:extLst>
            </p:cNvPr>
            <p:cNvPicPr>
              <a:picLocks noChangeAspect="1"/>
            </p:cNvPicPr>
            <p:nvPr userDrawn="1"/>
          </p:nvPicPr>
          <p:blipFill rotWithShape="1">
            <a:blip r:embed="rId24" cstate="email">
              <a:extLst>
                <a:ext uri="{28A0092B-C50C-407E-A947-70E740481C1C}">
                  <a14:useLocalDpi xmlns:a14="http://schemas.microsoft.com/office/drawing/2010/main"/>
                </a:ext>
                <a:ext uri="{96DAC541-7B7A-43D3-8B79-37D633B846F1}">
                  <asvg:svgBlip xmlns:asvg="http://schemas.microsoft.com/office/drawing/2016/SVG/main" r:embed="rId25"/>
                </a:ext>
              </a:extLst>
            </a:blip>
            <a:srcRect t="92371"/>
            <a:stretch/>
          </p:blipFill>
          <p:spPr>
            <a:xfrm>
              <a:off x="7492701" y="0"/>
              <a:ext cx="1463040" cy="139512"/>
            </a:xfrm>
            <a:prstGeom prst="rect">
              <a:avLst/>
            </a:prstGeom>
          </p:spPr>
        </p:pic>
        <p:grpSp>
          <p:nvGrpSpPr>
            <p:cNvPr id="4" name="Group 3">
              <a:extLst>
                <a:ext uri="{FF2B5EF4-FFF2-40B4-BE49-F238E27FC236}">
                  <a16:creationId xmlns:a16="http://schemas.microsoft.com/office/drawing/2014/main" id="{96C39119-C4FC-3947-8A78-A189D52CE249}"/>
                </a:ext>
              </a:extLst>
            </p:cNvPr>
            <p:cNvGrpSpPr/>
            <p:nvPr userDrawn="1"/>
          </p:nvGrpSpPr>
          <p:grpSpPr>
            <a:xfrm>
              <a:off x="190500" y="2075841"/>
              <a:ext cx="1473709" cy="2718803"/>
              <a:chOff x="342900" y="2045970"/>
              <a:chExt cx="1103160" cy="2238704"/>
            </a:xfrm>
          </p:grpSpPr>
          <p:pic>
            <p:nvPicPr>
              <p:cNvPr id="17" name="Graphic 16">
                <a:extLst>
                  <a:ext uri="{FF2B5EF4-FFF2-40B4-BE49-F238E27FC236}">
                    <a16:creationId xmlns:a16="http://schemas.microsoft.com/office/drawing/2014/main" id="{83C807DD-FEFF-FE4D-AA1E-3E71698F6338}"/>
                  </a:ext>
                </a:extLst>
              </p:cNvPr>
              <p:cNvPicPr>
                <a:picLocks noChangeAspect="1"/>
              </p:cNvPicPr>
              <p:nvPr userDrawn="1"/>
            </p:nvPicPr>
            <p:blipFill>
              <a:blip r:embed="rId26" cstate="email">
                <a:extLst>
                  <a:ext uri="{28A0092B-C50C-407E-A947-70E740481C1C}">
                    <a14:useLocalDpi xmlns:a14="http://schemas.microsoft.com/office/drawing/2010/main"/>
                  </a:ext>
                  <a:ext uri="{96DAC541-7B7A-43D3-8B79-37D633B846F1}">
                    <asvg:svgBlip xmlns:asvg="http://schemas.microsoft.com/office/drawing/2016/SVG/main" r:embed="rId27"/>
                  </a:ext>
                </a:extLst>
              </a:blip>
              <a:stretch>
                <a:fillRect/>
              </a:stretch>
            </p:blipFill>
            <p:spPr>
              <a:xfrm>
                <a:off x="342900" y="2045970"/>
                <a:ext cx="1103159" cy="1371600"/>
              </a:xfrm>
              <a:prstGeom prst="rect">
                <a:avLst/>
              </a:prstGeom>
            </p:spPr>
          </p:pic>
          <p:pic>
            <p:nvPicPr>
              <p:cNvPr id="29" name="Graphic 28">
                <a:extLst>
                  <a:ext uri="{FF2B5EF4-FFF2-40B4-BE49-F238E27FC236}">
                    <a16:creationId xmlns:a16="http://schemas.microsoft.com/office/drawing/2014/main" id="{FBC6ED45-63F6-7548-99A9-8E6F7C2F4901}"/>
                  </a:ext>
                </a:extLst>
              </p:cNvPr>
              <p:cNvPicPr>
                <a:picLocks noChangeAspect="1"/>
              </p:cNvPicPr>
              <p:nvPr userDrawn="1"/>
            </p:nvPicPr>
            <p:blipFill>
              <a:blip r:embed="rId26" cstate="email">
                <a:extLst>
                  <a:ext uri="{28A0092B-C50C-407E-A947-70E740481C1C}">
                    <a14:useLocalDpi xmlns:a14="http://schemas.microsoft.com/office/drawing/2010/main"/>
                  </a:ext>
                  <a:ext uri="{96DAC541-7B7A-43D3-8B79-37D633B846F1}">
                    <asvg:svgBlip xmlns:asvg="http://schemas.microsoft.com/office/drawing/2016/SVG/main" r:embed="rId27"/>
                  </a:ext>
                </a:extLst>
              </a:blip>
              <a:stretch>
                <a:fillRect/>
              </a:stretch>
            </p:blipFill>
            <p:spPr>
              <a:xfrm>
                <a:off x="342900" y="2913074"/>
                <a:ext cx="1103160" cy="1371600"/>
              </a:xfrm>
              <a:prstGeom prst="rect">
                <a:avLst/>
              </a:prstGeom>
            </p:spPr>
          </p:pic>
        </p:grpSp>
      </p:grpSp>
      <p:sp>
        <p:nvSpPr>
          <p:cNvPr id="7" name="Slide Number Placeholder 6">
            <a:extLst>
              <a:ext uri="{FF2B5EF4-FFF2-40B4-BE49-F238E27FC236}">
                <a16:creationId xmlns:a16="http://schemas.microsoft.com/office/drawing/2014/main" id="{830D97D4-FA4C-1741-8CE0-31EA178DE6D3}"/>
              </a:ext>
            </a:extLst>
          </p:cNvPr>
          <p:cNvSpPr>
            <a:spLocks noGrp="1"/>
          </p:cNvSpPr>
          <p:nvPr>
            <p:ph type="sldNum" sz="quarter" idx="12"/>
          </p:nvPr>
        </p:nvSpPr>
        <p:spPr/>
        <p:txBody>
          <a:bodyPr/>
          <a:lstStyle>
            <a:lvl1pPr>
              <a:defRPr>
                <a:solidFill>
                  <a:schemeClr val="tx1"/>
                </a:solidFill>
              </a:defRPr>
            </a:lvl1pPr>
          </a:lstStyle>
          <a:p>
            <a:fld id="{7691CCDB-B024-8747-B233-CAD1CBC7A901}" type="slidenum">
              <a:rPr lang="en-US" smtClean="0"/>
              <a:pPr/>
              <a:t>‹#›</a:t>
            </a:fld>
            <a:endParaRPr lang="en-US"/>
          </a:p>
        </p:txBody>
      </p:sp>
      <p:sp>
        <p:nvSpPr>
          <p:cNvPr id="35" name="Text Placeholder 46">
            <a:extLst>
              <a:ext uri="{FF2B5EF4-FFF2-40B4-BE49-F238E27FC236}">
                <a16:creationId xmlns:a16="http://schemas.microsoft.com/office/drawing/2014/main" id="{4251B904-3DD3-3D47-BBD7-1D4AFE49FA83}"/>
              </a:ext>
            </a:extLst>
          </p:cNvPr>
          <p:cNvSpPr>
            <a:spLocks noGrp="1"/>
          </p:cNvSpPr>
          <p:nvPr>
            <p:ph type="body" sz="quarter" idx="20" hasCustomPrompt="1"/>
          </p:nvPr>
        </p:nvSpPr>
        <p:spPr>
          <a:xfrm>
            <a:off x="254000" y="-1"/>
            <a:ext cx="11746375" cy="342900"/>
          </a:xfrm>
        </p:spPr>
        <p:txBody>
          <a:bodyPr anchor="b">
            <a:noAutofit/>
          </a:bodyPr>
          <a:lstStyle>
            <a:lvl1pPr marL="0" indent="0">
              <a:lnSpc>
                <a:spcPct val="100000"/>
              </a:lnSpc>
              <a:buNone/>
              <a:defRPr sz="1333" b="0" i="0">
                <a:solidFill>
                  <a:schemeClr val="tx1"/>
                </a:solidFill>
                <a:latin typeface="Girl Scout Text Book" panose="02020003000000000000" pitchFamily="18" charset="0"/>
              </a:defRPr>
            </a:lvl1pPr>
          </a:lstStyle>
          <a:p>
            <a:pPr lvl="0"/>
            <a:r>
              <a:rPr lang="en-US" dirty="0"/>
              <a:t>Type here to enter the presentation section name.</a:t>
            </a:r>
          </a:p>
        </p:txBody>
      </p:sp>
      <p:sp>
        <p:nvSpPr>
          <p:cNvPr id="36" name="Footer Placeholder 4">
            <a:extLst>
              <a:ext uri="{FF2B5EF4-FFF2-40B4-BE49-F238E27FC236}">
                <a16:creationId xmlns:a16="http://schemas.microsoft.com/office/drawing/2014/main" id="{E000646E-66C1-D94F-AE64-70359E5E2329}"/>
              </a:ext>
            </a:extLst>
          </p:cNvPr>
          <p:cNvSpPr>
            <a:spLocks noGrp="1"/>
          </p:cNvSpPr>
          <p:nvPr>
            <p:ph type="ftr" sz="quarter" idx="3"/>
          </p:nvPr>
        </p:nvSpPr>
        <p:spPr>
          <a:xfrm>
            <a:off x="228599" y="6652549"/>
            <a:ext cx="7564396" cy="206104"/>
          </a:xfrm>
          <a:prstGeom prst="rect">
            <a:avLst/>
          </a:prstGeom>
        </p:spPr>
        <p:txBody>
          <a:bodyPr vert="horz" lIns="91440" tIns="45720" rIns="91440" bIns="45720" rtlCol="0" anchor="b"/>
          <a:lstStyle>
            <a:lvl1pPr marL="0" marR="0" indent="0" algn="l" defTabSz="914354" rtl="0" eaLnBrk="1" fontAlgn="auto" latinLnBrk="0" hangingPunct="1">
              <a:lnSpc>
                <a:spcPct val="100000"/>
              </a:lnSpc>
              <a:spcBef>
                <a:spcPts val="0"/>
              </a:spcBef>
              <a:spcAft>
                <a:spcPts val="0"/>
              </a:spcAft>
              <a:buClrTx/>
              <a:buSzTx/>
              <a:buFontTx/>
              <a:buNone/>
              <a:tabLst/>
              <a:defRPr sz="600" b="0" i="0">
                <a:solidFill>
                  <a:schemeClr val="tx1"/>
                </a:solidFill>
                <a:latin typeface="Girl Scout Text Book" panose="02020003000000000000" pitchFamily="18" charset="0"/>
              </a:defRPr>
            </a:lvl1pPr>
          </a:lstStyle>
          <a:p>
            <a:r>
              <a:rPr lang="en-US"/>
              <a:t>©2021 Girl Scouts of the USA. All Rights Reserved.  Not for public distribution.</a:t>
            </a:r>
            <a:endParaRPr lang="en-US" dirty="0"/>
          </a:p>
        </p:txBody>
      </p:sp>
    </p:spTree>
    <p:extLst>
      <p:ext uri="{BB962C8B-B14F-4D97-AF65-F5344CB8AC3E}">
        <p14:creationId xmlns:p14="http://schemas.microsoft.com/office/powerpoint/2010/main" val="1655765426"/>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plit Statement Slide w/ Image - Barrel Frame">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3E1B830-0FB9-A143-A052-25DB9F60EBF1}"/>
              </a:ext>
            </a:extLst>
          </p:cNvPr>
          <p:cNvSpPr/>
          <p:nvPr userDrawn="1"/>
        </p:nvSpPr>
        <p:spPr>
          <a:xfrm>
            <a:off x="1" y="-6150"/>
            <a:ext cx="4051271" cy="68792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b="0" i="0" dirty="0">
              <a:solidFill>
                <a:schemeClr val="bg1"/>
              </a:solidFill>
              <a:latin typeface="Girl Scout Text Book" panose="02020003000000000000" pitchFamily="18" charset="0"/>
            </a:endParaRPr>
          </a:p>
        </p:txBody>
      </p:sp>
      <p:sp>
        <p:nvSpPr>
          <p:cNvPr id="7" name="Slide Number Placeholder 6">
            <a:extLst>
              <a:ext uri="{FF2B5EF4-FFF2-40B4-BE49-F238E27FC236}">
                <a16:creationId xmlns:a16="http://schemas.microsoft.com/office/drawing/2014/main" id="{830D97D4-FA4C-1741-8CE0-31EA178DE6D3}"/>
              </a:ext>
            </a:extLst>
          </p:cNvPr>
          <p:cNvSpPr>
            <a:spLocks noGrp="1"/>
          </p:cNvSpPr>
          <p:nvPr>
            <p:ph type="sldNum" sz="quarter" idx="12"/>
          </p:nvPr>
        </p:nvSpPr>
        <p:spPr/>
        <p:txBody>
          <a:bodyPr/>
          <a:lstStyle>
            <a:lvl1pPr>
              <a:defRPr b="0" i="0">
                <a:solidFill>
                  <a:schemeClr val="tx1"/>
                </a:solidFill>
                <a:latin typeface="Girl Scout Text Book" panose="02020003000000000000" pitchFamily="18" charset="0"/>
              </a:defRPr>
            </a:lvl1pPr>
          </a:lstStyle>
          <a:p>
            <a:fld id="{7691CCDB-B024-8747-B233-CAD1CBC7A901}" type="slidenum">
              <a:rPr lang="en-US" smtClean="0"/>
              <a:pPr/>
              <a:t>‹#›</a:t>
            </a:fld>
            <a:endParaRPr lang="en-US"/>
          </a:p>
        </p:txBody>
      </p:sp>
      <p:sp>
        <p:nvSpPr>
          <p:cNvPr id="8" name="Footer Placeholder 4">
            <a:extLst>
              <a:ext uri="{FF2B5EF4-FFF2-40B4-BE49-F238E27FC236}">
                <a16:creationId xmlns:a16="http://schemas.microsoft.com/office/drawing/2014/main" id="{F997FB8B-39FD-814E-99F6-55C239257F6E}"/>
              </a:ext>
            </a:extLst>
          </p:cNvPr>
          <p:cNvSpPr>
            <a:spLocks noGrp="1"/>
          </p:cNvSpPr>
          <p:nvPr>
            <p:ph type="ftr" sz="quarter" idx="3"/>
          </p:nvPr>
        </p:nvSpPr>
        <p:spPr>
          <a:xfrm>
            <a:off x="228599" y="6652549"/>
            <a:ext cx="7564396" cy="206104"/>
          </a:xfrm>
          <a:prstGeom prst="rect">
            <a:avLst/>
          </a:prstGeom>
        </p:spPr>
        <p:txBody>
          <a:bodyPr vert="horz" lIns="91440" tIns="45720" rIns="91440" bIns="45720" rtlCol="0" anchor="b"/>
          <a:lstStyle>
            <a:lvl1pPr marL="0" marR="0" indent="0" algn="l" defTabSz="914354" rtl="0" eaLnBrk="1" fontAlgn="auto" latinLnBrk="0" hangingPunct="1">
              <a:lnSpc>
                <a:spcPct val="100000"/>
              </a:lnSpc>
              <a:spcBef>
                <a:spcPts val="0"/>
              </a:spcBef>
              <a:spcAft>
                <a:spcPts val="0"/>
              </a:spcAft>
              <a:buClrTx/>
              <a:buSzTx/>
              <a:buFontTx/>
              <a:buNone/>
              <a:tabLst/>
              <a:defRPr sz="600" b="0" i="0">
                <a:solidFill>
                  <a:schemeClr val="tx1"/>
                </a:solidFill>
                <a:latin typeface="Girl Scout Text Book" panose="02020003000000000000" pitchFamily="18" charset="0"/>
              </a:defRPr>
            </a:lvl1pPr>
          </a:lstStyle>
          <a:p>
            <a:r>
              <a:rPr lang="en-US"/>
              <a:t>©2021 Girl Scouts of the USA. All Rights Reserved.  Not for public distribution.</a:t>
            </a:r>
            <a:endParaRPr lang="en-US" dirty="0"/>
          </a:p>
        </p:txBody>
      </p:sp>
      <p:sp>
        <p:nvSpPr>
          <p:cNvPr id="18" name="Title 5">
            <a:extLst>
              <a:ext uri="{FF2B5EF4-FFF2-40B4-BE49-F238E27FC236}">
                <a16:creationId xmlns:a16="http://schemas.microsoft.com/office/drawing/2014/main" id="{03CDA041-809F-CC48-9E1D-417B3191BF0B}"/>
              </a:ext>
            </a:extLst>
          </p:cNvPr>
          <p:cNvSpPr>
            <a:spLocks noGrp="1"/>
          </p:cNvSpPr>
          <p:nvPr>
            <p:ph type="title" hasCustomPrompt="1"/>
          </p:nvPr>
        </p:nvSpPr>
        <p:spPr>
          <a:xfrm>
            <a:off x="222812" y="2044162"/>
            <a:ext cx="3660565" cy="2769681"/>
          </a:xfrm>
        </p:spPr>
        <p:txBody>
          <a:bodyPr lIns="182880" rIns="182880" anchor="ctr"/>
          <a:lstStyle>
            <a:lvl1pPr marL="0" marR="0" indent="0" algn="ctr" defTabSz="914354" rtl="0" eaLnBrk="1" fontAlgn="auto" latinLnBrk="0" hangingPunct="1">
              <a:lnSpc>
                <a:spcPct val="90000"/>
              </a:lnSpc>
              <a:spcBef>
                <a:spcPct val="0"/>
              </a:spcBef>
              <a:spcAft>
                <a:spcPts val="0"/>
              </a:spcAft>
              <a:buClrTx/>
              <a:buSzTx/>
              <a:buFontTx/>
              <a:buNone/>
              <a:tabLst/>
              <a:defRPr lang="en-US" sz="2133" b="0" i="0" smtClean="0">
                <a:effectLst/>
                <a:latin typeface="Girl Scout Text Book" panose="02020003000000000000" pitchFamily="18" charset="0"/>
              </a:defRPr>
            </a:lvl1pPr>
          </a:lstStyle>
          <a:p>
            <a:r>
              <a:rPr lang="en-US" dirty="0"/>
              <a:t>Type here to enter text. Sed </a:t>
            </a:r>
            <a:r>
              <a:rPr lang="en-US" dirty="0" err="1"/>
              <a:t>ut</a:t>
            </a:r>
            <a:r>
              <a:rPr lang="en-US" dirty="0"/>
              <a:t> </a:t>
            </a:r>
            <a:r>
              <a:rPr lang="en-US" dirty="0" err="1"/>
              <a:t>perspiciatis</a:t>
            </a:r>
            <a:r>
              <a:rPr lang="en-US" dirty="0"/>
              <a:t> </a:t>
            </a:r>
            <a:r>
              <a:rPr lang="en-US" dirty="0" err="1"/>
              <a:t>unde</a:t>
            </a:r>
            <a:r>
              <a:rPr lang="en-US" dirty="0"/>
              <a:t> </a:t>
            </a:r>
            <a:r>
              <a:rPr lang="en-US" dirty="0" err="1"/>
              <a:t>omnis</a:t>
            </a:r>
            <a:r>
              <a:rPr lang="en-US" dirty="0"/>
              <a:t> </a:t>
            </a:r>
            <a:r>
              <a:rPr lang="en-US" dirty="0" err="1"/>
              <a:t>iste</a:t>
            </a:r>
            <a:r>
              <a:rPr lang="en-US" dirty="0"/>
              <a:t> </a:t>
            </a:r>
            <a:r>
              <a:rPr lang="en-US" dirty="0" err="1"/>
              <a:t>natus</a:t>
            </a:r>
            <a:r>
              <a:rPr lang="en-US" dirty="0"/>
              <a:t> error sit </a:t>
            </a:r>
            <a:r>
              <a:rPr lang="en-US" dirty="0" err="1"/>
              <a:t>voluptatem</a:t>
            </a:r>
            <a:r>
              <a:rPr lang="en-US" dirty="0"/>
              <a:t> </a:t>
            </a:r>
            <a:r>
              <a:rPr lang="en-US" dirty="0" err="1"/>
              <a:t>accusa</a:t>
            </a:r>
            <a:r>
              <a:rPr lang="en-US" dirty="0"/>
              <a:t> </a:t>
            </a:r>
            <a:r>
              <a:rPr lang="en-US" dirty="0" err="1"/>
              <a:t>utium</a:t>
            </a:r>
            <a:r>
              <a:rPr lang="en-US" dirty="0"/>
              <a:t> </a:t>
            </a:r>
            <a:r>
              <a:rPr lang="en-US" dirty="0" err="1"/>
              <a:t>doloremque</a:t>
            </a:r>
            <a:r>
              <a:rPr lang="en-US" dirty="0"/>
              <a:t>.</a:t>
            </a:r>
          </a:p>
        </p:txBody>
      </p:sp>
    </p:spTree>
    <p:extLst>
      <p:ext uri="{BB962C8B-B14F-4D97-AF65-F5344CB8AC3E}">
        <p14:creationId xmlns:p14="http://schemas.microsoft.com/office/powerpoint/2010/main" val="4293749454"/>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8_Split Statement Slide w/ Image - Barrel Frame">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65D3A6E2-ED17-E54E-AB98-E6C37A95665D}"/>
              </a:ext>
            </a:extLst>
          </p:cNvPr>
          <p:cNvSpPr/>
          <p:nvPr userDrawn="1"/>
        </p:nvSpPr>
        <p:spPr>
          <a:xfrm>
            <a:off x="1" y="-6150"/>
            <a:ext cx="4051271" cy="687920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b="0" i="0" dirty="0">
              <a:solidFill>
                <a:schemeClr val="bg1"/>
              </a:solidFill>
              <a:latin typeface="Girl Scout Text Book" panose="02020003000000000000" pitchFamily="18" charset="0"/>
            </a:endParaRPr>
          </a:p>
        </p:txBody>
      </p:sp>
      <p:sp>
        <p:nvSpPr>
          <p:cNvPr id="7" name="Slide Number Placeholder 6">
            <a:extLst>
              <a:ext uri="{FF2B5EF4-FFF2-40B4-BE49-F238E27FC236}">
                <a16:creationId xmlns:a16="http://schemas.microsoft.com/office/drawing/2014/main" id="{830D97D4-FA4C-1741-8CE0-31EA178DE6D3}"/>
              </a:ext>
            </a:extLst>
          </p:cNvPr>
          <p:cNvSpPr>
            <a:spLocks noGrp="1"/>
          </p:cNvSpPr>
          <p:nvPr>
            <p:ph type="sldNum" sz="quarter" idx="12"/>
          </p:nvPr>
        </p:nvSpPr>
        <p:spPr/>
        <p:txBody>
          <a:bodyPr/>
          <a:lstStyle>
            <a:lvl1pPr>
              <a:defRPr b="0" i="0">
                <a:solidFill>
                  <a:schemeClr val="tx1"/>
                </a:solidFill>
                <a:latin typeface="Girl Scout Text Book" panose="02020003000000000000" pitchFamily="18" charset="0"/>
              </a:defRPr>
            </a:lvl1pPr>
          </a:lstStyle>
          <a:p>
            <a:fld id="{7691CCDB-B024-8747-B233-CAD1CBC7A901}" type="slidenum">
              <a:rPr lang="en-US" smtClean="0"/>
              <a:pPr/>
              <a:t>‹#›</a:t>
            </a:fld>
            <a:endParaRPr lang="en-US"/>
          </a:p>
        </p:txBody>
      </p:sp>
      <p:sp>
        <p:nvSpPr>
          <p:cNvPr id="8" name="Footer Placeholder 4">
            <a:extLst>
              <a:ext uri="{FF2B5EF4-FFF2-40B4-BE49-F238E27FC236}">
                <a16:creationId xmlns:a16="http://schemas.microsoft.com/office/drawing/2014/main" id="{F997FB8B-39FD-814E-99F6-55C239257F6E}"/>
              </a:ext>
            </a:extLst>
          </p:cNvPr>
          <p:cNvSpPr>
            <a:spLocks noGrp="1"/>
          </p:cNvSpPr>
          <p:nvPr>
            <p:ph type="ftr" sz="quarter" idx="3"/>
          </p:nvPr>
        </p:nvSpPr>
        <p:spPr>
          <a:xfrm>
            <a:off x="228599" y="6652549"/>
            <a:ext cx="7564396" cy="206104"/>
          </a:xfrm>
          <a:prstGeom prst="rect">
            <a:avLst/>
          </a:prstGeom>
        </p:spPr>
        <p:txBody>
          <a:bodyPr vert="horz" lIns="91440" tIns="45720" rIns="91440" bIns="45720" rtlCol="0" anchor="b"/>
          <a:lstStyle>
            <a:lvl1pPr marL="0" marR="0" indent="0" algn="l" defTabSz="914354" rtl="0" eaLnBrk="1" fontAlgn="auto" latinLnBrk="0" hangingPunct="1">
              <a:lnSpc>
                <a:spcPct val="100000"/>
              </a:lnSpc>
              <a:spcBef>
                <a:spcPts val="0"/>
              </a:spcBef>
              <a:spcAft>
                <a:spcPts val="0"/>
              </a:spcAft>
              <a:buClrTx/>
              <a:buSzTx/>
              <a:buFontTx/>
              <a:buNone/>
              <a:tabLst/>
              <a:defRPr sz="600" b="0" i="0">
                <a:solidFill>
                  <a:schemeClr val="tx1"/>
                </a:solidFill>
                <a:latin typeface="Girl Scout Text Book" panose="02020003000000000000" pitchFamily="18" charset="0"/>
              </a:defRPr>
            </a:lvl1pPr>
          </a:lstStyle>
          <a:p>
            <a:r>
              <a:rPr lang="en-US"/>
              <a:t>©2021 Girl Scouts of the USA. All Rights Reserved.  Not for public distribution.</a:t>
            </a:r>
            <a:endParaRPr lang="en-US" dirty="0"/>
          </a:p>
        </p:txBody>
      </p:sp>
      <p:sp>
        <p:nvSpPr>
          <p:cNvPr id="18" name="Title 5">
            <a:extLst>
              <a:ext uri="{FF2B5EF4-FFF2-40B4-BE49-F238E27FC236}">
                <a16:creationId xmlns:a16="http://schemas.microsoft.com/office/drawing/2014/main" id="{03CDA041-809F-CC48-9E1D-417B3191BF0B}"/>
              </a:ext>
            </a:extLst>
          </p:cNvPr>
          <p:cNvSpPr>
            <a:spLocks noGrp="1"/>
          </p:cNvSpPr>
          <p:nvPr>
            <p:ph type="title" hasCustomPrompt="1"/>
          </p:nvPr>
        </p:nvSpPr>
        <p:spPr>
          <a:xfrm>
            <a:off x="222812" y="2044162"/>
            <a:ext cx="3660565" cy="2769681"/>
          </a:xfrm>
        </p:spPr>
        <p:txBody>
          <a:bodyPr lIns="182880" rIns="182880" anchor="ctr"/>
          <a:lstStyle>
            <a:lvl1pPr marL="0" marR="0" indent="0" algn="ctr" defTabSz="914354" rtl="0" eaLnBrk="1" fontAlgn="auto" latinLnBrk="0" hangingPunct="1">
              <a:lnSpc>
                <a:spcPct val="90000"/>
              </a:lnSpc>
              <a:spcBef>
                <a:spcPct val="0"/>
              </a:spcBef>
              <a:spcAft>
                <a:spcPts val="0"/>
              </a:spcAft>
              <a:buClrTx/>
              <a:buSzTx/>
              <a:buFontTx/>
              <a:buNone/>
              <a:tabLst/>
              <a:defRPr lang="en-US" sz="2133" b="0" i="0" smtClean="0">
                <a:effectLst/>
                <a:latin typeface="Girl Scout Text Book" panose="02020003000000000000" pitchFamily="18" charset="0"/>
              </a:defRPr>
            </a:lvl1pPr>
          </a:lstStyle>
          <a:p>
            <a:r>
              <a:rPr lang="en-US" dirty="0"/>
              <a:t>Type here to enter text. Sed </a:t>
            </a:r>
            <a:r>
              <a:rPr lang="en-US" dirty="0" err="1"/>
              <a:t>ut</a:t>
            </a:r>
            <a:r>
              <a:rPr lang="en-US" dirty="0"/>
              <a:t> </a:t>
            </a:r>
            <a:r>
              <a:rPr lang="en-US" dirty="0" err="1"/>
              <a:t>perspiciatis</a:t>
            </a:r>
            <a:r>
              <a:rPr lang="en-US" dirty="0"/>
              <a:t> </a:t>
            </a:r>
            <a:r>
              <a:rPr lang="en-US" dirty="0" err="1"/>
              <a:t>unde</a:t>
            </a:r>
            <a:r>
              <a:rPr lang="en-US" dirty="0"/>
              <a:t> </a:t>
            </a:r>
            <a:r>
              <a:rPr lang="en-US" dirty="0" err="1"/>
              <a:t>omnis</a:t>
            </a:r>
            <a:r>
              <a:rPr lang="en-US" dirty="0"/>
              <a:t> </a:t>
            </a:r>
            <a:r>
              <a:rPr lang="en-US" dirty="0" err="1"/>
              <a:t>iste</a:t>
            </a:r>
            <a:r>
              <a:rPr lang="en-US" dirty="0"/>
              <a:t> </a:t>
            </a:r>
            <a:r>
              <a:rPr lang="en-US" dirty="0" err="1"/>
              <a:t>natus</a:t>
            </a:r>
            <a:r>
              <a:rPr lang="en-US" dirty="0"/>
              <a:t> error sit </a:t>
            </a:r>
            <a:r>
              <a:rPr lang="en-US" dirty="0" err="1"/>
              <a:t>voluptatem</a:t>
            </a:r>
            <a:r>
              <a:rPr lang="en-US" dirty="0"/>
              <a:t> </a:t>
            </a:r>
            <a:r>
              <a:rPr lang="en-US" dirty="0" err="1"/>
              <a:t>accusa</a:t>
            </a:r>
            <a:r>
              <a:rPr lang="en-US" dirty="0"/>
              <a:t> </a:t>
            </a:r>
            <a:r>
              <a:rPr lang="en-US" dirty="0" err="1"/>
              <a:t>utium</a:t>
            </a:r>
            <a:r>
              <a:rPr lang="en-US" dirty="0"/>
              <a:t> </a:t>
            </a:r>
            <a:r>
              <a:rPr lang="en-US" dirty="0" err="1"/>
              <a:t>doloremque</a:t>
            </a:r>
            <a:r>
              <a:rPr lang="en-US" dirty="0"/>
              <a:t>.</a:t>
            </a:r>
          </a:p>
        </p:txBody>
      </p:sp>
    </p:spTree>
    <p:extLst>
      <p:ext uri="{BB962C8B-B14F-4D97-AF65-F5344CB8AC3E}">
        <p14:creationId xmlns:p14="http://schemas.microsoft.com/office/powerpoint/2010/main" val="1220202732"/>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7_Split Statement Slide w/ Image - Barrel Frame">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DAABA011-B644-C24B-891A-02E1B5DBA9A8}"/>
              </a:ext>
            </a:extLst>
          </p:cNvPr>
          <p:cNvSpPr/>
          <p:nvPr userDrawn="1"/>
        </p:nvSpPr>
        <p:spPr>
          <a:xfrm>
            <a:off x="1" y="-6150"/>
            <a:ext cx="4051271" cy="687920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b="0" i="0" dirty="0">
              <a:solidFill>
                <a:schemeClr val="bg1"/>
              </a:solidFill>
              <a:latin typeface="Girl Scout Text Book" panose="02020003000000000000" pitchFamily="18" charset="0"/>
            </a:endParaRPr>
          </a:p>
        </p:txBody>
      </p:sp>
      <p:sp>
        <p:nvSpPr>
          <p:cNvPr id="7" name="Slide Number Placeholder 6">
            <a:extLst>
              <a:ext uri="{FF2B5EF4-FFF2-40B4-BE49-F238E27FC236}">
                <a16:creationId xmlns:a16="http://schemas.microsoft.com/office/drawing/2014/main" id="{830D97D4-FA4C-1741-8CE0-31EA178DE6D3}"/>
              </a:ext>
            </a:extLst>
          </p:cNvPr>
          <p:cNvSpPr>
            <a:spLocks noGrp="1"/>
          </p:cNvSpPr>
          <p:nvPr>
            <p:ph type="sldNum" sz="quarter" idx="12"/>
          </p:nvPr>
        </p:nvSpPr>
        <p:spPr/>
        <p:txBody>
          <a:bodyPr/>
          <a:lstStyle>
            <a:lvl1pPr>
              <a:defRPr b="0" i="0">
                <a:solidFill>
                  <a:schemeClr val="tx1"/>
                </a:solidFill>
                <a:latin typeface="Girl Scout Text Book" panose="02020003000000000000" pitchFamily="18" charset="0"/>
              </a:defRPr>
            </a:lvl1pPr>
          </a:lstStyle>
          <a:p>
            <a:fld id="{7691CCDB-B024-8747-B233-CAD1CBC7A901}" type="slidenum">
              <a:rPr lang="en-US" smtClean="0"/>
              <a:pPr/>
              <a:t>‹#›</a:t>
            </a:fld>
            <a:endParaRPr lang="en-US"/>
          </a:p>
        </p:txBody>
      </p:sp>
      <p:sp>
        <p:nvSpPr>
          <p:cNvPr id="8" name="Footer Placeholder 4">
            <a:extLst>
              <a:ext uri="{FF2B5EF4-FFF2-40B4-BE49-F238E27FC236}">
                <a16:creationId xmlns:a16="http://schemas.microsoft.com/office/drawing/2014/main" id="{F997FB8B-39FD-814E-99F6-55C239257F6E}"/>
              </a:ext>
            </a:extLst>
          </p:cNvPr>
          <p:cNvSpPr>
            <a:spLocks noGrp="1"/>
          </p:cNvSpPr>
          <p:nvPr>
            <p:ph type="ftr" sz="quarter" idx="3"/>
          </p:nvPr>
        </p:nvSpPr>
        <p:spPr>
          <a:xfrm>
            <a:off x="228599" y="6652549"/>
            <a:ext cx="7564396" cy="206104"/>
          </a:xfrm>
          <a:prstGeom prst="rect">
            <a:avLst/>
          </a:prstGeom>
        </p:spPr>
        <p:txBody>
          <a:bodyPr vert="horz" lIns="91440" tIns="45720" rIns="91440" bIns="45720" rtlCol="0" anchor="b"/>
          <a:lstStyle>
            <a:lvl1pPr marL="0" marR="0" indent="0" algn="l" defTabSz="914354" rtl="0" eaLnBrk="1" fontAlgn="auto" latinLnBrk="0" hangingPunct="1">
              <a:lnSpc>
                <a:spcPct val="100000"/>
              </a:lnSpc>
              <a:spcBef>
                <a:spcPts val="0"/>
              </a:spcBef>
              <a:spcAft>
                <a:spcPts val="0"/>
              </a:spcAft>
              <a:buClrTx/>
              <a:buSzTx/>
              <a:buFontTx/>
              <a:buNone/>
              <a:tabLst/>
              <a:defRPr sz="600" b="0" i="0">
                <a:solidFill>
                  <a:schemeClr val="bg1"/>
                </a:solidFill>
                <a:latin typeface="Girl Scout Text Book" panose="02020003000000000000" pitchFamily="18" charset="0"/>
              </a:defRPr>
            </a:lvl1pPr>
          </a:lstStyle>
          <a:p>
            <a:r>
              <a:rPr lang="en-US"/>
              <a:t>©2021 Girl Scouts of the USA. All Rights Reserved.  Not for public distribution.</a:t>
            </a:r>
            <a:endParaRPr lang="en-US" dirty="0"/>
          </a:p>
        </p:txBody>
      </p:sp>
      <p:sp>
        <p:nvSpPr>
          <p:cNvPr id="18" name="Title 5">
            <a:extLst>
              <a:ext uri="{FF2B5EF4-FFF2-40B4-BE49-F238E27FC236}">
                <a16:creationId xmlns:a16="http://schemas.microsoft.com/office/drawing/2014/main" id="{03CDA041-809F-CC48-9E1D-417B3191BF0B}"/>
              </a:ext>
            </a:extLst>
          </p:cNvPr>
          <p:cNvSpPr>
            <a:spLocks noGrp="1"/>
          </p:cNvSpPr>
          <p:nvPr>
            <p:ph type="title" hasCustomPrompt="1"/>
          </p:nvPr>
        </p:nvSpPr>
        <p:spPr>
          <a:xfrm>
            <a:off x="222812" y="2044162"/>
            <a:ext cx="3660565" cy="2769681"/>
          </a:xfrm>
        </p:spPr>
        <p:txBody>
          <a:bodyPr lIns="182880" rIns="182880" anchor="ctr"/>
          <a:lstStyle>
            <a:lvl1pPr marL="0" marR="0" indent="0" algn="ctr" defTabSz="914354" rtl="0" eaLnBrk="1" fontAlgn="auto" latinLnBrk="0" hangingPunct="1">
              <a:lnSpc>
                <a:spcPct val="90000"/>
              </a:lnSpc>
              <a:spcBef>
                <a:spcPct val="0"/>
              </a:spcBef>
              <a:spcAft>
                <a:spcPts val="0"/>
              </a:spcAft>
              <a:buClrTx/>
              <a:buSzTx/>
              <a:buFontTx/>
              <a:buNone/>
              <a:tabLst/>
              <a:defRPr lang="en-US" sz="2133" b="0" i="0" smtClean="0">
                <a:solidFill>
                  <a:schemeClr val="bg1"/>
                </a:solidFill>
                <a:effectLst/>
                <a:latin typeface="Girl Scout Text Book" panose="02020003000000000000" pitchFamily="18" charset="0"/>
              </a:defRPr>
            </a:lvl1pPr>
          </a:lstStyle>
          <a:p>
            <a:r>
              <a:rPr lang="en-US" dirty="0"/>
              <a:t>Type here to enter text. Sed </a:t>
            </a:r>
            <a:r>
              <a:rPr lang="en-US" dirty="0" err="1"/>
              <a:t>ut</a:t>
            </a:r>
            <a:r>
              <a:rPr lang="en-US" dirty="0"/>
              <a:t> </a:t>
            </a:r>
            <a:r>
              <a:rPr lang="en-US" dirty="0" err="1"/>
              <a:t>perspiciatis</a:t>
            </a:r>
            <a:r>
              <a:rPr lang="en-US" dirty="0"/>
              <a:t> </a:t>
            </a:r>
            <a:r>
              <a:rPr lang="en-US" dirty="0" err="1"/>
              <a:t>unde</a:t>
            </a:r>
            <a:r>
              <a:rPr lang="en-US" dirty="0"/>
              <a:t> </a:t>
            </a:r>
            <a:r>
              <a:rPr lang="en-US" dirty="0" err="1"/>
              <a:t>omnis</a:t>
            </a:r>
            <a:r>
              <a:rPr lang="en-US" dirty="0"/>
              <a:t> </a:t>
            </a:r>
            <a:r>
              <a:rPr lang="en-US" dirty="0" err="1"/>
              <a:t>iste</a:t>
            </a:r>
            <a:r>
              <a:rPr lang="en-US" dirty="0"/>
              <a:t> </a:t>
            </a:r>
            <a:r>
              <a:rPr lang="en-US" dirty="0" err="1"/>
              <a:t>natus</a:t>
            </a:r>
            <a:r>
              <a:rPr lang="en-US" dirty="0"/>
              <a:t> error sit </a:t>
            </a:r>
            <a:r>
              <a:rPr lang="en-US" dirty="0" err="1"/>
              <a:t>voluptatem</a:t>
            </a:r>
            <a:r>
              <a:rPr lang="en-US" dirty="0"/>
              <a:t> </a:t>
            </a:r>
            <a:r>
              <a:rPr lang="en-US" dirty="0" err="1"/>
              <a:t>accusa</a:t>
            </a:r>
            <a:r>
              <a:rPr lang="en-US" dirty="0"/>
              <a:t> </a:t>
            </a:r>
            <a:r>
              <a:rPr lang="en-US" dirty="0" err="1"/>
              <a:t>utium</a:t>
            </a:r>
            <a:r>
              <a:rPr lang="en-US" dirty="0"/>
              <a:t> </a:t>
            </a:r>
            <a:r>
              <a:rPr lang="en-US" dirty="0" err="1"/>
              <a:t>doloremque</a:t>
            </a:r>
            <a:r>
              <a:rPr lang="en-US" dirty="0"/>
              <a:t>.</a:t>
            </a:r>
          </a:p>
        </p:txBody>
      </p:sp>
    </p:spTree>
    <p:extLst>
      <p:ext uri="{BB962C8B-B14F-4D97-AF65-F5344CB8AC3E}">
        <p14:creationId xmlns:p14="http://schemas.microsoft.com/office/powerpoint/2010/main" val="3319788957"/>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6_Split Statement Slide w/ Image - Barrel Frame">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4620938-F65E-1248-9491-2B0C43FD3327}"/>
              </a:ext>
            </a:extLst>
          </p:cNvPr>
          <p:cNvSpPr/>
          <p:nvPr userDrawn="1"/>
        </p:nvSpPr>
        <p:spPr>
          <a:xfrm>
            <a:off x="0" y="0"/>
            <a:ext cx="6096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b="0" i="0" dirty="0">
              <a:solidFill>
                <a:schemeClr val="bg1"/>
              </a:solidFill>
              <a:latin typeface="Girl Scout Text Book" panose="02020003000000000000" pitchFamily="18" charset="0"/>
            </a:endParaRPr>
          </a:p>
        </p:txBody>
      </p:sp>
      <p:sp>
        <p:nvSpPr>
          <p:cNvPr id="11" name="Freeform 10">
            <a:extLst>
              <a:ext uri="{FF2B5EF4-FFF2-40B4-BE49-F238E27FC236}">
                <a16:creationId xmlns:a16="http://schemas.microsoft.com/office/drawing/2014/main" id="{A873B20D-6AE5-2A44-AB8F-3AE377CF471B}"/>
              </a:ext>
            </a:extLst>
          </p:cNvPr>
          <p:cNvSpPr/>
          <p:nvPr userDrawn="1"/>
        </p:nvSpPr>
        <p:spPr>
          <a:xfrm>
            <a:off x="6302637" y="612648"/>
            <a:ext cx="5635363" cy="5632704"/>
          </a:xfrm>
          <a:custGeom>
            <a:avLst/>
            <a:gdLst>
              <a:gd name="connsiteX0" fmla="*/ 3448463 w 5635362"/>
              <a:gd name="connsiteY0" fmla="*/ 0 h 6400800"/>
              <a:gd name="connsiteX1" fmla="*/ 5101644 w 5635362"/>
              <a:gd name="connsiteY1" fmla="*/ 0 h 6400800"/>
              <a:gd name="connsiteX2" fmla="*/ 5129700 w 5635362"/>
              <a:gd name="connsiteY2" fmla="*/ 28116 h 6400800"/>
              <a:gd name="connsiteX3" fmla="*/ 5607247 w 5635362"/>
              <a:gd name="connsiteY3" fmla="*/ 505664 h 6400800"/>
              <a:gd name="connsiteX4" fmla="*/ 5635362 w 5635362"/>
              <a:gd name="connsiteY4" fmla="*/ 533719 h 6400800"/>
              <a:gd name="connsiteX5" fmla="*/ 5635362 w 5635362"/>
              <a:gd name="connsiteY5" fmla="*/ 5867081 h 6400800"/>
              <a:gd name="connsiteX6" fmla="*/ 5607247 w 5635362"/>
              <a:gd name="connsiteY6" fmla="*/ 5895138 h 6400800"/>
              <a:gd name="connsiteX7" fmla="*/ 5129700 w 5635362"/>
              <a:gd name="connsiteY7" fmla="*/ 6372685 h 6400800"/>
              <a:gd name="connsiteX8" fmla="*/ 5101644 w 5635362"/>
              <a:gd name="connsiteY8" fmla="*/ 6400800 h 6400800"/>
              <a:gd name="connsiteX9" fmla="*/ 3759086 w 5635362"/>
              <a:gd name="connsiteY9" fmla="*/ 6400800 h 6400800"/>
              <a:gd name="connsiteX10" fmla="*/ 3448463 w 5635362"/>
              <a:gd name="connsiteY10" fmla="*/ 6400800 h 6400800"/>
              <a:gd name="connsiteX11" fmla="*/ 2186901 w 5635362"/>
              <a:gd name="connsiteY11" fmla="*/ 6400800 h 6400800"/>
              <a:gd name="connsiteX12" fmla="*/ 1732093 w 5635362"/>
              <a:gd name="connsiteY12" fmla="*/ 6400800 h 6400800"/>
              <a:gd name="connsiteX13" fmla="*/ 533719 w 5635362"/>
              <a:gd name="connsiteY13" fmla="*/ 6400800 h 6400800"/>
              <a:gd name="connsiteX14" fmla="*/ 505663 w 5635362"/>
              <a:gd name="connsiteY14" fmla="*/ 6372685 h 6400800"/>
              <a:gd name="connsiteX15" fmla="*/ 28116 w 5635362"/>
              <a:gd name="connsiteY15" fmla="*/ 5895138 h 6400800"/>
              <a:gd name="connsiteX16" fmla="*/ 0 w 5635362"/>
              <a:gd name="connsiteY16" fmla="*/ 5867081 h 6400800"/>
              <a:gd name="connsiteX17" fmla="*/ 0 w 5635362"/>
              <a:gd name="connsiteY17" fmla="*/ 533720 h 6400800"/>
              <a:gd name="connsiteX18" fmla="*/ 28116 w 5635362"/>
              <a:gd name="connsiteY18" fmla="*/ 505664 h 6400800"/>
              <a:gd name="connsiteX19" fmla="*/ 505663 w 5635362"/>
              <a:gd name="connsiteY19" fmla="*/ 28116 h 6400800"/>
              <a:gd name="connsiteX20" fmla="*/ 533719 w 5635362"/>
              <a:gd name="connsiteY20" fmla="*/ 0 h 6400800"/>
              <a:gd name="connsiteX21" fmla="*/ 1732093 w 5635362"/>
              <a:gd name="connsiteY21" fmla="*/ 0 h 6400800"/>
              <a:gd name="connsiteX22" fmla="*/ 2186901 w 5635362"/>
              <a:gd name="connsiteY22" fmla="*/ 0 h 6400800"/>
              <a:gd name="connsiteX23" fmla="*/ 3448463 w 5635362"/>
              <a:gd name="connsiteY23" fmla="*/ 0 h 640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635362" h="6400800">
                <a:moveTo>
                  <a:pt x="3448463" y="0"/>
                </a:moveTo>
                <a:lnTo>
                  <a:pt x="5101644" y="0"/>
                </a:lnTo>
                <a:cubicBezTo>
                  <a:pt x="5117065" y="226"/>
                  <a:pt x="5129507" y="12691"/>
                  <a:pt x="5129700" y="28116"/>
                </a:cubicBezTo>
                <a:cubicBezTo>
                  <a:pt x="5144338" y="285551"/>
                  <a:pt x="5349839" y="491024"/>
                  <a:pt x="5607247" y="505664"/>
                </a:cubicBezTo>
                <a:cubicBezTo>
                  <a:pt x="5622621" y="506010"/>
                  <a:pt x="5635003" y="518361"/>
                  <a:pt x="5635362" y="533719"/>
                </a:cubicBezTo>
                <a:lnTo>
                  <a:pt x="5635362" y="5867081"/>
                </a:lnTo>
                <a:cubicBezTo>
                  <a:pt x="5635123" y="5882503"/>
                  <a:pt x="5622680" y="5894946"/>
                  <a:pt x="5607247" y="5895138"/>
                </a:cubicBezTo>
                <a:cubicBezTo>
                  <a:pt x="5349839" y="5909775"/>
                  <a:pt x="5144338" y="6115278"/>
                  <a:pt x="5129700" y="6372685"/>
                </a:cubicBezTo>
                <a:cubicBezTo>
                  <a:pt x="5129352" y="6388059"/>
                  <a:pt x="5117000" y="6400441"/>
                  <a:pt x="5101644" y="6400800"/>
                </a:cubicBezTo>
                <a:lnTo>
                  <a:pt x="3759086" y="6400800"/>
                </a:lnTo>
                <a:lnTo>
                  <a:pt x="3448463" y="6400800"/>
                </a:lnTo>
                <a:lnTo>
                  <a:pt x="2186901" y="6400800"/>
                </a:lnTo>
                <a:lnTo>
                  <a:pt x="1732093" y="6400800"/>
                </a:lnTo>
                <a:lnTo>
                  <a:pt x="533719" y="6400800"/>
                </a:lnTo>
                <a:cubicBezTo>
                  <a:pt x="518295" y="6400561"/>
                  <a:pt x="505855" y="6388118"/>
                  <a:pt x="505663" y="6372685"/>
                </a:cubicBezTo>
                <a:cubicBezTo>
                  <a:pt x="491024" y="6115278"/>
                  <a:pt x="285551" y="5909775"/>
                  <a:pt x="28116" y="5895138"/>
                </a:cubicBezTo>
                <a:cubicBezTo>
                  <a:pt x="12757" y="5894790"/>
                  <a:pt x="380" y="5882438"/>
                  <a:pt x="0" y="5867081"/>
                </a:cubicBezTo>
                <a:lnTo>
                  <a:pt x="0" y="533720"/>
                </a:lnTo>
                <a:cubicBezTo>
                  <a:pt x="226" y="518296"/>
                  <a:pt x="12691" y="505856"/>
                  <a:pt x="28116" y="505664"/>
                </a:cubicBezTo>
                <a:cubicBezTo>
                  <a:pt x="285551" y="491024"/>
                  <a:pt x="491024" y="285551"/>
                  <a:pt x="505663" y="28116"/>
                </a:cubicBezTo>
                <a:cubicBezTo>
                  <a:pt x="506010" y="12757"/>
                  <a:pt x="518361" y="380"/>
                  <a:pt x="533719" y="0"/>
                </a:cubicBezTo>
                <a:lnTo>
                  <a:pt x="1732093" y="0"/>
                </a:lnTo>
                <a:lnTo>
                  <a:pt x="2186901" y="0"/>
                </a:lnTo>
                <a:lnTo>
                  <a:pt x="3448463"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1" b="0" i="0" dirty="0">
              <a:latin typeface="Girl Scout Text Book" panose="02020003000000000000" pitchFamily="18" charset="0"/>
            </a:endParaRPr>
          </a:p>
        </p:txBody>
      </p:sp>
      <p:sp>
        <p:nvSpPr>
          <p:cNvPr id="14" name="Picture Placeholder 10">
            <a:extLst>
              <a:ext uri="{FF2B5EF4-FFF2-40B4-BE49-F238E27FC236}">
                <a16:creationId xmlns:a16="http://schemas.microsoft.com/office/drawing/2014/main" id="{0C0EDCDE-0771-9C4C-89F1-8D32A7CE41C0}"/>
              </a:ext>
            </a:extLst>
          </p:cNvPr>
          <p:cNvSpPr>
            <a:spLocks noGrp="1"/>
          </p:cNvSpPr>
          <p:nvPr>
            <p:ph type="pic" sz="quarter" idx="21" hasCustomPrompt="1"/>
          </p:nvPr>
        </p:nvSpPr>
        <p:spPr>
          <a:xfrm>
            <a:off x="262467" y="612648"/>
            <a:ext cx="5630333" cy="5632704"/>
          </a:xfrm>
          <a:custGeom>
            <a:avLst/>
            <a:gdLst>
              <a:gd name="connsiteX0" fmla="*/ 759325 w 4222750"/>
              <a:gd name="connsiteY0" fmla="*/ 0 h 4781525"/>
              <a:gd name="connsiteX1" fmla="*/ 1110602 w 4222750"/>
              <a:gd name="connsiteY1" fmla="*/ 0 h 4781525"/>
              <a:gd name="connsiteX2" fmla="*/ 3183587 w 4222750"/>
              <a:gd name="connsiteY2" fmla="*/ 0 h 4781525"/>
              <a:gd name="connsiteX3" fmla="*/ 3384550 w 4222750"/>
              <a:gd name="connsiteY3" fmla="*/ 0 h 4781525"/>
              <a:gd name="connsiteX4" fmla="*/ 3462912 w 4222750"/>
              <a:gd name="connsiteY4" fmla="*/ 0 h 4781525"/>
              <a:gd name="connsiteX5" fmla="*/ 4222750 w 4222750"/>
              <a:gd name="connsiteY5" fmla="*/ 2395380 h 4781525"/>
              <a:gd name="connsiteX6" fmla="*/ 3463425 w 4222750"/>
              <a:gd name="connsiteY6" fmla="*/ 4781525 h 4781525"/>
              <a:gd name="connsiteX7" fmla="*/ 3384550 w 4222750"/>
              <a:gd name="connsiteY7" fmla="*/ 4781525 h 4781525"/>
              <a:gd name="connsiteX8" fmla="*/ 3183587 w 4222750"/>
              <a:gd name="connsiteY8" fmla="*/ 4781525 h 4781525"/>
              <a:gd name="connsiteX9" fmla="*/ 1110602 w 4222750"/>
              <a:gd name="connsiteY9" fmla="*/ 4781525 h 4781525"/>
              <a:gd name="connsiteX10" fmla="*/ 927100 w 4222750"/>
              <a:gd name="connsiteY10" fmla="*/ 4781525 h 4781525"/>
              <a:gd name="connsiteX11" fmla="*/ 759838 w 4222750"/>
              <a:gd name="connsiteY11" fmla="*/ 4781525 h 4781525"/>
              <a:gd name="connsiteX12" fmla="*/ 0 w 4222750"/>
              <a:gd name="connsiteY12" fmla="*/ 2390762 h 4781525"/>
              <a:gd name="connsiteX13" fmla="*/ 759325 w 4222750"/>
              <a:gd name="connsiteY13" fmla="*/ 0 h 4781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222750" h="4781525">
                <a:moveTo>
                  <a:pt x="759325" y="0"/>
                </a:moveTo>
                <a:lnTo>
                  <a:pt x="1110602" y="0"/>
                </a:lnTo>
                <a:lnTo>
                  <a:pt x="3183587" y="0"/>
                </a:lnTo>
                <a:lnTo>
                  <a:pt x="3384550" y="0"/>
                </a:lnTo>
                <a:lnTo>
                  <a:pt x="3462912" y="0"/>
                </a:lnTo>
                <a:cubicBezTo>
                  <a:pt x="3462912" y="0"/>
                  <a:pt x="4222750" y="654638"/>
                  <a:pt x="4222750" y="2395380"/>
                </a:cubicBezTo>
                <a:cubicBezTo>
                  <a:pt x="4222750" y="4132530"/>
                  <a:pt x="3463425" y="4781525"/>
                  <a:pt x="3463425" y="4781525"/>
                </a:cubicBezTo>
                <a:lnTo>
                  <a:pt x="3384550" y="4781525"/>
                </a:lnTo>
                <a:lnTo>
                  <a:pt x="3183587" y="4781525"/>
                </a:lnTo>
                <a:lnTo>
                  <a:pt x="1110602" y="4781525"/>
                </a:lnTo>
                <a:lnTo>
                  <a:pt x="927100" y="4781525"/>
                </a:lnTo>
                <a:lnTo>
                  <a:pt x="759838" y="4781525"/>
                </a:lnTo>
                <a:cubicBezTo>
                  <a:pt x="759838" y="4781525"/>
                  <a:pt x="0" y="4128426"/>
                  <a:pt x="0" y="2390762"/>
                </a:cubicBezTo>
                <a:cubicBezTo>
                  <a:pt x="0" y="653099"/>
                  <a:pt x="759325" y="0"/>
                  <a:pt x="759325" y="0"/>
                </a:cubicBezTo>
                <a:close/>
              </a:path>
            </a:pathLst>
          </a:custGeom>
          <a:solidFill>
            <a:schemeClr val="bg1"/>
          </a:solidFill>
        </p:spPr>
        <p:txBody>
          <a:bodyPr wrap="square" anchor="ctr">
            <a:noAutofit/>
          </a:bodyPr>
          <a:lstStyle>
            <a:lvl1pPr marL="0" indent="0" algn="ctr">
              <a:buNone/>
              <a:defRPr b="0" i="0">
                <a:latin typeface="Girl Scout Text Book" panose="02020003000000000000" pitchFamily="18" charset="0"/>
              </a:defRPr>
            </a:lvl1pPr>
          </a:lstStyle>
          <a:p>
            <a:r>
              <a:rPr lang="en-US" dirty="0"/>
              <a:t>Click icon to add image</a:t>
            </a:r>
          </a:p>
        </p:txBody>
      </p:sp>
      <p:sp>
        <p:nvSpPr>
          <p:cNvPr id="15" name="Text Placeholder 46">
            <a:extLst>
              <a:ext uri="{FF2B5EF4-FFF2-40B4-BE49-F238E27FC236}">
                <a16:creationId xmlns:a16="http://schemas.microsoft.com/office/drawing/2014/main" id="{5688F745-6BD6-A240-ACB9-0E69F40A8A16}"/>
              </a:ext>
            </a:extLst>
          </p:cNvPr>
          <p:cNvSpPr>
            <a:spLocks noGrp="1"/>
          </p:cNvSpPr>
          <p:nvPr>
            <p:ph type="body" sz="quarter" idx="20" hasCustomPrompt="1"/>
          </p:nvPr>
        </p:nvSpPr>
        <p:spPr>
          <a:xfrm>
            <a:off x="254001" y="0"/>
            <a:ext cx="5638800" cy="342901"/>
          </a:xfrm>
        </p:spPr>
        <p:txBody>
          <a:bodyPr anchor="b">
            <a:noAutofit/>
          </a:bodyPr>
          <a:lstStyle>
            <a:lvl1pPr marL="0" indent="0">
              <a:lnSpc>
                <a:spcPct val="100000"/>
              </a:lnSpc>
              <a:buNone/>
              <a:defRPr sz="1333" b="0" i="0">
                <a:solidFill>
                  <a:schemeClr val="tx1"/>
                </a:solidFill>
                <a:latin typeface="Girl Scout Text Book" panose="02020003000000000000" pitchFamily="18" charset="0"/>
              </a:defRPr>
            </a:lvl1pPr>
          </a:lstStyle>
          <a:p>
            <a:pPr lvl="0"/>
            <a:r>
              <a:rPr lang="en-US" dirty="0"/>
              <a:t>Type here to enter the presentation section name.</a:t>
            </a:r>
          </a:p>
        </p:txBody>
      </p:sp>
      <p:sp>
        <p:nvSpPr>
          <p:cNvPr id="7" name="Slide Number Placeholder 6">
            <a:extLst>
              <a:ext uri="{FF2B5EF4-FFF2-40B4-BE49-F238E27FC236}">
                <a16:creationId xmlns:a16="http://schemas.microsoft.com/office/drawing/2014/main" id="{830D97D4-FA4C-1741-8CE0-31EA178DE6D3}"/>
              </a:ext>
            </a:extLst>
          </p:cNvPr>
          <p:cNvSpPr>
            <a:spLocks noGrp="1"/>
          </p:cNvSpPr>
          <p:nvPr>
            <p:ph type="sldNum" sz="quarter" idx="12"/>
          </p:nvPr>
        </p:nvSpPr>
        <p:spPr/>
        <p:txBody>
          <a:bodyPr/>
          <a:lstStyle>
            <a:lvl1pPr>
              <a:defRPr b="0" i="0">
                <a:solidFill>
                  <a:schemeClr val="tx1"/>
                </a:solidFill>
                <a:latin typeface="Girl Scout Text Book" panose="02020003000000000000" pitchFamily="18" charset="0"/>
              </a:defRPr>
            </a:lvl1pPr>
          </a:lstStyle>
          <a:p>
            <a:fld id="{7691CCDB-B024-8747-B233-CAD1CBC7A901}" type="slidenum">
              <a:rPr lang="en-US" smtClean="0"/>
              <a:pPr/>
              <a:t>‹#›</a:t>
            </a:fld>
            <a:endParaRPr lang="en-US"/>
          </a:p>
        </p:txBody>
      </p:sp>
      <p:sp>
        <p:nvSpPr>
          <p:cNvPr id="8" name="Footer Placeholder 4">
            <a:extLst>
              <a:ext uri="{FF2B5EF4-FFF2-40B4-BE49-F238E27FC236}">
                <a16:creationId xmlns:a16="http://schemas.microsoft.com/office/drawing/2014/main" id="{F997FB8B-39FD-814E-99F6-55C239257F6E}"/>
              </a:ext>
            </a:extLst>
          </p:cNvPr>
          <p:cNvSpPr>
            <a:spLocks noGrp="1"/>
          </p:cNvSpPr>
          <p:nvPr>
            <p:ph type="ftr" sz="quarter" idx="3"/>
          </p:nvPr>
        </p:nvSpPr>
        <p:spPr>
          <a:xfrm>
            <a:off x="228599" y="6652549"/>
            <a:ext cx="7564396" cy="206104"/>
          </a:xfrm>
          <a:prstGeom prst="rect">
            <a:avLst/>
          </a:prstGeom>
        </p:spPr>
        <p:txBody>
          <a:bodyPr vert="horz" lIns="91440" tIns="45720" rIns="91440" bIns="45720" rtlCol="0" anchor="b"/>
          <a:lstStyle>
            <a:lvl1pPr marL="0" marR="0" indent="0" algn="l" defTabSz="914354" rtl="0" eaLnBrk="1" fontAlgn="auto" latinLnBrk="0" hangingPunct="1">
              <a:lnSpc>
                <a:spcPct val="100000"/>
              </a:lnSpc>
              <a:spcBef>
                <a:spcPts val="0"/>
              </a:spcBef>
              <a:spcAft>
                <a:spcPts val="0"/>
              </a:spcAft>
              <a:buClrTx/>
              <a:buSzTx/>
              <a:buFontTx/>
              <a:buNone/>
              <a:tabLst/>
              <a:defRPr sz="600" b="0" i="0">
                <a:solidFill>
                  <a:schemeClr val="tx1"/>
                </a:solidFill>
                <a:latin typeface="Girl Scout Text Book" panose="02020003000000000000" pitchFamily="18" charset="0"/>
              </a:defRPr>
            </a:lvl1pPr>
          </a:lstStyle>
          <a:p>
            <a:r>
              <a:rPr lang="en-US"/>
              <a:t>©2021 Girl Scouts of the USA. All Rights Reserved.  Not for public distribution.</a:t>
            </a:r>
            <a:endParaRPr lang="en-US" dirty="0"/>
          </a:p>
        </p:txBody>
      </p:sp>
      <p:sp>
        <p:nvSpPr>
          <p:cNvPr id="18" name="Title 5">
            <a:extLst>
              <a:ext uri="{FF2B5EF4-FFF2-40B4-BE49-F238E27FC236}">
                <a16:creationId xmlns:a16="http://schemas.microsoft.com/office/drawing/2014/main" id="{03CDA041-809F-CC48-9E1D-417B3191BF0B}"/>
              </a:ext>
            </a:extLst>
          </p:cNvPr>
          <p:cNvSpPr>
            <a:spLocks noGrp="1"/>
          </p:cNvSpPr>
          <p:nvPr>
            <p:ph type="title" hasCustomPrompt="1"/>
          </p:nvPr>
        </p:nvSpPr>
        <p:spPr>
          <a:xfrm>
            <a:off x="6337073" y="2044162"/>
            <a:ext cx="5650375" cy="2769681"/>
          </a:xfrm>
        </p:spPr>
        <p:txBody>
          <a:bodyPr lIns="182880" rIns="182880" anchor="ctr"/>
          <a:lstStyle>
            <a:lvl1pPr marL="0" marR="0" indent="0" algn="ctr" defTabSz="914354" rtl="0" eaLnBrk="1" fontAlgn="auto" latinLnBrk="0" hangingPunct="1">
              <a:lnSpc>
                <a:spcPct val="90000"/>
              </a:lnSpc>
              <a:spcBef>
                <a:spcPct val="0"/>
              </a:spcBef>
              <a:spcAft>
                <a:spcPts val="0"/>
              </a:spcAft>
              <a:buClrTx/>
              <a:buSzTx/>
              <a:buFontTx/>
              <a:buNone/>
              <a:tabLst/>
              <a:defRPr lang="en-US" sz="2667" b="0" i="0" smtClean="0">
                <a:effectLst/>
                <a:latin typeface="Girl Scout Text Book" panose="02020003000000000000" pitchFamily="18" charset="0"/>
              </a:defRPr>
            </a:lvl1pPr>
          </a:lstStyle>
          <a:p>
            <a:r>
              <a:rPr lang="en-US" dirty="0"/>
              <a:t>Type here to enter text.</a:t>
            </a:r>
            <a:br>
              <a:rPr lang="en-US" dirty="0"/>
            </a:br>
            <a:r>
              <a:rPr lang="en-US" dirty="0"/>
              <a:t>Sed </a:t>
            </a:r>
            <a:r>
              <a:rPr lang="en-US" dirty="0" err="1"/>
              <a:t>ut</a:t>
            </a:r>
            <a:r>
              <a:rPr lang="en-US" dirty="0"/>
              <a:t> </a:t>
            </a:r>
            <a:r>
              <a:rPr lang="en-US" dirty="0" err="1"/>
              <a:t>perspiciatis</a:t>
            </a:r>
            <a:r>
              <a:rPr lang="en-US" dirty="0"/>
              <a:t> </a:t>
            </a:r>
            <a:r>
              <a:rPr lang="en-US" dirty="0" err="1"/>
              <a:t>unde</a:t>
            </a:r>
            <a:r>
              <a:rPr lang="en-US" dirty="0"/>
              <a:t> </a:t>
            </a:r>
            <a:r>
              <a:rPr lang="en-US" dirty="0" err="1"/>
              <a:t>omnis</a:t>
            </a:r>
            <a:br>
              <a:rPr lang="en-US" dirty="0"/>
            </a:br>
            <a:r>
              <a:rPr lang="en-US" dirty="0" err="1"/>
              <a:t>iste</a:t>
            </a:r>
            <a:r>
              <a:rPr lang="en-US" dirty="0"/>
              <a:t> </a:t>
            </a:r>
            <a:r>
              <a:rPr lang="en-US" dirty="0" err="1"/>
              <a:t>natus</a:t>
            </a:r>
            <a:r>
              <a:rPr lang="en-US" dirty="0"/>
              <a:t> error sit </a:t>
            </a:r>
            <a:r>
              <a:rPr lang="en-US" dirty="0" err="1"/>
              <a:t>voluptatem</a:t>
            </a:r>
            <a:r>
              <a:rPr lang="en-US" dirty="0"/>
              <a:t> </a:t>
            </a:r>
            <a:r>
              <a:rPr lang="en-US" dirty="0" err="1"/>
              <a:t>accusantium</a:t>
            </a:r>
            <a:r>
              <a:rPr lang="en-US" dirty="0"/>
              <a:t> </a:t>
            </a:r>
            <a:r>
              <a:rPr lang="en-US" dirty="0" err="1"/>
              <a:t>doloremque</a:t>
            </a:r>
            <a:r>
              <a:rPr lang="en-US" dirty="0"/>
              <a:t>.</a:t>
            </a:r>
          </a:p>
        </p:txBody>
      </p:sp>
    </p:spTree>
    <p:extLst>
      <p:ext uri="{BB962C8B-B14F-4D97-AF65-F5344CB8AC3E}">
        <p14:creationId xmlns:p14="http://schemas.microsoft.com/office/powerpoint/2010/main" val="3883441025"/>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Split Statement Slide w/ Image - Barrel Frame">
    <p:bg>
      <p:bgPr>
        <a:solidFill>
          <a:schemeClr val="accent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4620938-F65E-1248-9491-2B0C43FD3327}"/>
              </a:ext>
            </a:extLst>
          </p:cNvPr>
          <p:cNvSpPr/>
          <p:nvPr userDrawn="1"/>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b="0" i="0" dirty="0">
              <a:solidFill>
                <a:schemeClr val="bg1"/>
              </a:solidFill>
              <a:latin typeface="Girl Scout Text Book" panose="02020003000000000000" pitchFamily="18" charset="0"/>
            </a:endParaRPr>
          </a:p>
        </p:txBody>
      </p:sp>
      <p:sp>
        <p:nvSpPr>
          <p:cNvPr id="11" name="Freeform 10">
            <a:extLst>
              <a:ext uri="{FF2B5EF4-FFF2-40B4-BE49-F238E27FC236}">
                <a16:creationId xmlns:a16="http://schemas.microsoft.com/office/drawing/2014/main" id="{A873B20D-6AE5-2A44-AB8F-3AE377CF471B}"/>
              </a:ext>
            </a:extLst>
          </p:cNvPr>
          <p:cNvSpPr/>
          <p:nvPr userDrawn="1"/>
        </p:nvSpPr>
        <p:spPr>
          <a:xfrm>
            <a:off x="6302637" y="612648"/>
            <a:ext cx="5635363" cy="5632704"/>
          </a:xfrm>
          <a:custGeom>
            <a:avLst/>
            <a:gdLst>
              <a:gd name="connsiteX0" fmla="*/ 3448463 w 5635362"/>
              <a:gd name="connsiteY0" fmla="*/ 0 h 6400800"/>
              <a:gd name="connsiteX1" fmla="*/ 5101644 w 5635362"/>
              <a:gd name="connsiteY1" fmla="*/ 0 h 6400800"/>
              <a:gd name="connsiteX2" fmla="*/ 5129700 w 5635362"/>
              <a:gd name="connsiteY2" fmla="*/ 28116 h 6400800"/>
              <a:gd name="connsiteX3" fmla="*/ 5607247 w 5635362"/>
              <a:gd name="connsiteY3" fmla="*/ 505664 h 6400800"/>
              <a:gd name="connsiteX4" fmla="*/ 5635362 w 5635362"/>
              <a:gd name="connsiteY4" fmla="*/ 533719 h 6400800"/>
              <a:gd name="connsiteX5" fmla="*/ 5635362 w 5635362"/>
              <a:gd name="connsiteY5" fmla="*/ 5867081 h 6400800"/>
              <a:gd name="connsiteX6" fmla="*/ 5607247 w 5635362"/>
              <a:gd name="connsiteY6" fmla="*/ 5895138 h 6400800"/>
              <a:gd name="connsiteX7" fmla="*/ 5129700 w 5635362"/>
              <a:gd name="connsiteY7" fmla="*/ 6372685 h 6400800"/>
              <a:gd name="connsiteX8" fmla="*/ 5101644 w 5635362"/>
              <a:gd name="connsiteY8" fmla="*/ 6400800 h 6400800"/>
              <a:gd name="connsiteX9" fmla="*/ 3759086 w 5635362"/>
              <a:gd name="connsiteY9" fmla="*/ 6400800 h 6400800"/>
              <a:gd name="connsiteX10" fmla="*/ 3448463 w 5635362"/>
              <a:gd name="connsiteY10" fmla="*/ 6400800 h 6400800"/>
              <a:gd name="connsiteX11" fmla="*/ 2186901 w 5635362"/>
              <a:gd name="connsiteY11" fmla="*/ 6400800 h 6400800"/>
              <a:gd name="connsiteX12" fmla="*/ 1732093 w 5635362"/>
              <a:gd name="connsiteY12" fmla="*/ 6400800 h 6400800"/>
              <a:gd name="connsiteX13" fmla="*/ 533719 w 5635362"/>
              <a:gd name="connsiteY13" fmla="*/ 6400800 h 6400800"/>
              <a:gd name="connsiteX14" fmla="*/ 505663 w 5635362"/>
              <a:gd name="connsiteY14" fmla="*/ 6372685 h 6400800"/>
              <a:gd name="connsiteX15" fmla="*/ 28116 w 5635362"/>
              <a:gd name="connsiteY15" fmla="*/ 5895138 h 6400800"/>
              <a:gd name="connsiteX16" fmla="*/ 0 w 5635362"/>
              <a:gd name="connsiteY16" fmla="*/ 5867081 h 6400800"/>
              <a:gd name="connsiteX17" fmla="*/ 0 w 5635362"/>
              <a:gd name="connsiteY17" fmla="*/ 533720 h 6400800"/>
              <a:gd name="connsiteX18" fmla="*/ 28116 w 5635362"/>
              <a:gd name="connsiteY18" fmla="*/ 505664 h 6400800"/>
              <a:gd name="connsiteX19" fmla="*/ 505663 w 5635362"/>
              <a:gd name="connsiteY19" fmla="*/ 28116 h 6400800"/>
              <a:gd name="connsiteX20" fmla="*/ 533719 w 5635362"/>
              <a:gd name="connsiteY20" fmla="*/ 0 h 6400800"/>
              <a:gd name="connsiteX21" fmla="*/ 1732093 w 5635362"/>
              <a:gd name="connsiteY21" fmla="*/ 0 h 6400800"/>
              <a:gd name="connsiteX22" fmla="*/ 2186901 w 5635362"/>
              <a:gd name="connsiteY22" fmla="*/ 0 h 6400800"/>
              <a:gd name="connsiteX23" fmla="*/ 3448463 w 5635362"/>
              <a:gd name="connsiteY23" fmla="*/ 0 h 640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635362" h="6400800">
                <a:moveTo>
                  <a:pt x="3448463" y="0"/>
                </a:moveTo>
                <a:lnTo>
                  <a:pt x="5101644" y="0"/>
                </a:lnTo>
                <a:cubicBezTo>
                  <a:pt x="5117065" y="226"/>
                  <a:pt x="5129507" y="12691"/>
                  <a:pt x="5129700" y="28116"/>
                </a:cubicBezTo>
                <a:cubicBezTo>
                  <a:pt x="5144338" y="285551"/>
                  <a:pt x="5349839" y="491024"/>
                  <a:pt x="5607247" y="505664"/>
                </a:cubicBezTo>
                <a:cubicBezTo>
                  <a:pt x="5622621" y="506010"/>
                  <a:pt x="5635003" y="518361"/>
                  <a:pt x="5635362" y="533719"/>
                </a:cubicBezTo>
                <a:lnTo>
                  <a:pt x="5635362" y="5867081"/>
                </a:lnTo>
                <a:cubicBezTo>
                  <a:pt x="5635123" y="5882503"/>
                  <a:pt x="5622680" y="5894946"/>
                  <a:pt x="5607247" y="5895138"/>
                </a:cubicBezTo>
                <a:cubicBezTo>
                  <a:pt x="5349839" y="5909775"/>
                  <a:pt x="5144338" y="6115278"/>
                  <a:pt x="5129700" y="6372685"/>
                </a:cubicBezTo>
                <a:cubicBezTo>
                  <a:pt x="5129352" y="6388059"/>
                  <a:pt x="5117000" y="6400441"/>
                  <a:pt x="5101644" y="6400800"/>
                </a:cubicBezTo>
                <a:lnTo>
                  <a:pt x="3759086" y="6400800"/>
                </a:lnTo>
                <a:lnTo>
                  <a:pt x="3448463" y="6400800"/>
                </a:lnTo>
                <a:lnTo>
                  <a:pt x="2186901" y="6400800"/>
                </a:lnTo>
                <a:lnTo>
                  <a:pt x="1732093" y="6400800"/>
                </a:lnTo>
                <a:lnTo>
                  <a:pt x="533719" y="6400800"/>
                </a:lnTo>
                <a:cubicBezTo>
                  <a:pt x="518295" y="6400561"/>
                  <a:pt x="505855" y="6388118"/>
                  <a:pt x="505663" y="6372685"/>
                </a:cubicBezTo>
                <a:cubicBezTo>
                  <a:pt x="491024" y="6115278"/>
                  <a:pt x="285551" y="5909775"/>
                  <a:pt x="28116" y="5895138"/>
                </a:cubicBezTo>
                <a:cubicBezTo>
                  <a:pt x="12757" y="5894790"/>
                  <a:pt x="380" y="5882438"/>
                  <a:pt x="0" y="5867081"/>
                </a:cubicBezTo>
                <a:lnTo>
                  <a:pt x="0" y="533720"/>
                </a:lnTo>
                <a:cubicBezTo>
                  <a:pt x="226" y="518296"/>
                  <a:pt x="12691" y="505856"/>
                  <a:pt x="28116" y="505664"/>
                </a:cubicBezTo>
                <a:cubicBezTo>
                  <a:pt x="285551" y="491024"/>
                  <a:pt x="491024" y="285551"/>
                  <a:pt x="505663" y="28116"/>
                </a:cubicBezTo>
                <a:cubicBezTo>
                  <a:pt x="506010" y="12757"/>
                  <a:pt x="518361" y="380"/>
                  <a:pt x="533719" y="0"/>
                </a:cubicBezTo>
                <a:lnTo>
                  <a:pt x="1732093" y="0"/>
                </a:lnTo>
                <a:lnTo>
                  <a:pt x="2186901" y="0"/>
                </a:lnTo>
                <a:lnTo>
                  <a:pt x="3448463"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1" b="0" i="0" dirty="0">
              <a:latin typeface="Girl Scout Text Book" panose="02020003000000000000" pitchFamily="18" charset="0"/>
            </a:endParaRPr>
          </a:p>
        </p:txBody>
      </p:sp>
      <p:sp>
        <p:nvSpPr>
          <p:cNvPr id="15" name="Text Placeholder 46">
            <a:extLst>
              <a:ext uri="{FF2B5EF4-FFF2-40B4-BE49-F238E27FC236}">
                <a16:creationId xmlns:a16="http://schemas.microsoft.com/office/drawing/2014/main" id="{5688F745-6BD6-A240-ACB9-0E69F40A8A16}"/>
              </a:ext>
            </a:extLst>
          </p:cNvPr>
          <p:cNvSpPr>
            <a:spLocks noGrp="1"/>
          </p:cNvSpPr>
          <p:nvPr>
            <p:ph type="body" sz="quarter" idx="20" hasCustomPrompt="1"/>
          </p:nvPr>
        </p:nvSpPr>
        <p:spPr>
          <a:xfrm>
            <a:off x="254001" y="0"/>
            <a:ext cx="5638800" cy="342901"/>
          </a:xfrm>
        </p:spPr>
        <p:txBody>
          <a:bodyPr anchor="b">
            <a:noAutofit/>
          </a:bodyPr>
          <a:lstStyle>
            <a:lvl1pPr marL="0" indent="0">
              <a:lnSpc>
                <a:spcPct val="100000"/>
              </a:lnSpc>
              <a:buNone/>
              <a:defRPr sz="1333" b="0" i="0">
                <a:solidFill>
                  <a:schemeClr val="tx1"/>
                </a:solidFill>
                <a:latin typeface="Girl Scout Text Book" panose="02020003000000000000" pitchFamily="18" charset="0"/>
              </a:defRPr>
            </a:lvl1pPr>
          </a:lstStyle>
          <a:p>
            <a:pPr lvl="0"/>
            <a:r>
              <a:rPr lang="en-US" dirty="0"/>
              <a:t>Type here to enter the presentation section name.</a:t>
            </a:r>
          </a:p>
        </p:txBody>
      </p:sp>
      <p:sp>
        <p:nvSpPr>
          <p:cNvPr id="7" name="Slide Number Placeholder 6">
            <a:extLst>
              <a:ext uri="{FF2B5EF4-FFF2-40B4-BE49-F238E27FC236}">
                <a16:creationId xmlns:a16="http://schemas.microsoft.com/office/drawing/2014/main" id="{830D97D4-FA4C-1741-8CE0-31EA178DE6D3}"/>
              </a:ext>
            </a:extLst>
          </p:cNvPr>
          <p:cNvSpPr>
            <a:spLocks noGrp="1"/>
          </p:cNvSpPr>
          <p:nvPr>
            <p:ph type="sldNum" sz="quarter" idx="12"/>
          </p:nvPr>
        </p:nvSpPr>
        <p:spPr/>
        <p:txBody>
          <a:bodyPr/>
          <a:lstStyle>
            <a:lvl1pPr>
              <a:defRPr b="0" i="0">
                <a:solidFill>
                  <a:schemeClr val="tx1"/>
                </a:solidFill>
                <a:latin typeface="Girl Scout Text Book" panose="02020003000000000000" pitchFamily="18" charset="0"/>
              </a:defRPr>
            </a:lvl1pPr>
          </a:lstStyle>
          <a:p>
            <a:fld id="{7691CCDB-B024-8747-B233-CAD1CBC7A901}" type="slidenum">
              <a:rPr lang="en-US" smtClean="0"/>
              <a:pPr/>
              <a:t>‹#›</a:t>
            </a:fld>
            <a:endParaRPr lang="en-US"/>
          </a:p>
        </p:txBody>
      </p:sp>
      <p:sp>
        <p:nvSpPr>
          <p:cNvPr id="8" name="Footer Placeholder 4">
            <a:extLst>
              <a:ext uri="{FF2B5EF4-FFF2-40B4-BE49-F238E27FC236}">
                <a16:creationId xmlns:a16="http://schemas.microsoft.com/office/drawing/2014/main" id="{F997FB8B-39FD-814E-99F6-55C239257F6E}"/>
              </a:ext>
            </a:extLst>
          </p:cNvPr>
          <p:cNvSpPr>
            <a:spLocks noGrp="1"/>
          </p:cNvSpPr>
          <p:nvPr>
            <p:ph type="ftr" sz="quarter" idx="3"/>
          </p:nvPr>
        </p:nvSpPr>
        <p:spPr>
          <a:xfrm>
            <a:off x="228599" y="6652549"/>
            <a:ext cx="7564396" cy="206104"/>
          </a:xfrm>
          <a:prstGeom prst="rect">
            <a:avLst/>
          </a:prstGeom>
        </p:spPr>
        <p:txBody>
          <a:bodyPr vert="horz" lIns="91440" tIns="45720" rIns="91440" bIns="45720" rtlCol="0" anchor="b"/>
          <a:lstStyle>
            <a:lvl1pPr marL="0" marR="0" indent="0" algn="l" defTabSz="914354" rtl="0" eaLnBrk="1" fontAlgn="auto" latinLnBrk="0" hangingPunct="1">
              <a:lnSpc>
                <a:spcPct val="100000"/>
              </a:lnSpc>
              <a:spcBef>
                <a:spcPts val="0"/>
              </a:spcBef>
              <a:spcAft>
                <a:spcPts val="0"/>
              </a:spcAft>
              <a:buClrTx/>
              <a:buSzTx/>
              <a:buFontTx/>
              <a:buNone/>
              <a:tabLst/>
              <a:defRPr sz="600" b="0" i="0">
                <a:solidFill>
                  <a:schemeClr val="tx1"/>
                </a:solidFill>
                <a:latin typeface="Girl Scout Text Book" panose="02020003000000000000" pitchFamily="18" charset="0"/>
              </a:defRPr>
            </a:lvl1pPr>
          </a:lstStyle>
          <a:p>
            <a:r>
              <a:rPr lang="en-US"/>
              <a:t>©2021 Girl Scouts of the USA. All Rights Reserved.  Not for public distribution.</a:t>
            </a:r>
            <a:endParaRPr lang="en-US" dirty="0"/>
          </a:p>
        </p:txBody>
      </p:sp>
      <p:sp>
        <p:nvSpPr>
          <p:cNvPr id="18" name="Title 5">
            <a:extLst>
              <a:ext uri="{FF2B5EF4-FFF2-40B4-BE49-F238E27FC236}">
                <a16:creationId xmlns:a16="http://schemas.microsoft.com/office/drawing/2014/main" id="{03CDA041-809F-CC48-9E1D-417B3191BF0B}"/>
              </a:ext>
            </a:extLst>
          </p:cNvPr>
          <p:cNvSpPr>
            <a:spLocks noGrp="1"/>
          </p:cNvSpPr>
          <p:nvPr>
            <p:ph type="title" hasCustomPrompt="1"/>
          </p:nvPr>
        </p:nvSpPr>
        <p:spPr>
          <a:xfrm>
            <a:off x="6337073" y="2044162"/>
            <a:ext cx="5650375" cy="2769681"/>
          </a:xfrm>
        </p:spPr>
        <p:txBody>
          <a:bodyPr lIns="182880" rIns="182880" anchor="ctr"/>
          <a:lstStyle>
            <a:lvl1pPr marL="0" marR="0" indent="0" algn="ctr" defTabSz="914354" rtl="0" eaLnBrk="1" fontAlgn="auto" latinLnBrk="0" hangingPunct="1">
              <a:lnSpc>
                <a:spcPct val="90000"/>
              </a:lnSpc>
              <a:spcBef>
                <a:spcPct val="0"/>
              </a:spcBef>
              <a:spcAft>
                <a:spcPts val="0"/>
              </a:spcAft>
              <a:buClrTx/>
              <a:buSzTx/>
              <a:buFontTx/>
              <a:buNone/>
              <a:tabLst/>
              <a:defRPr lang="en-US" sz="2667" b="0" i="0" smtClean="0">
                <a:solidFill>
                  <a:schemeClr val="bg1"/>
                </a:solidFill>
                <a:effectLst/>
                <a:latin typeface="Girl Scout Text Book" panose="02020003000000000000" pitchFamily="18" charset="0"/>
              </a:defRPr>
            </a:lvl1pPr>
          </a:lstStyle>
          <a:p>
            <a:r>
              <a:rPr lang="en-US" dirty="0"/>
              <a:t>Type here to enter text.</a:t>
            </a:r>
            <a:br>
              <a:rPr lang="en-US" dirty="0"/>
            </a:br>
            <a:r>
              <a:rPr lang="en-US" dirty="0"/>
              <a:t>Sed </a:t>
            </a:r>
            <a:r>
              <a:rPr lang="en-US" dirty="0" err="1"/>
              <a:t>ut</a:t>
            </a:r>
            <a:r>
              <a:rPr lang="en-US" dirty="0"/>
              <a:t> </a:t>
            </a:r>
            <a:r>
              <a:rPr lang="en-US" dirty="0" err="1"/>
              <a:t>perspiciatis</a:t>
            </a:r>
            <a:r>
              <a:rPr lang="en-US" dirty="0"/>
              <a:t> </a:t>
            </a:r>
            <a:r>
              <a:rPr lang="en-US" dirty="0" err="1"/>
              <a:t>unde</a:t>
            </a:r>
            <a:r>
              <a:rPr lang="en-US" dirty="0"/>
              <a:t> </a:t>
            </a:r>
            <a:r>
              <a:rPr lang="en-US" dirty="0" err="1"/>
              <a:t>omnis</a:t>
            </a:r>
            <a:br>
              <a:rPr lang="en-US" dirty="0"/>
            </a:br>
            <a:r>
              <a:rPr lang="en-US" dirty="0" err="1"/>
              <a:t>iste</a:t>
            </a:r>
            <a:r>
              <a:rPr lang="en-US" dirty="0"/>
              <a:t> </a:t>
            </a:r>
            <a:r>
              <a:rPr lang="en-US" dirty="0" err="1"/>
              <a:t>natus</a:t>
            </a:r>
            <a:r>
              <a:rPr lang="en-US" dirty="0"/>
              <a:t> error sit </a:t>
            </a:r>
            <a:r>
              <a:rPr lang="en-US" dirty="0" err="1"/>
              <a:t>voluptatem</a:t>
            </a:r>
            <a:r>
              <a:rPr lang="en-US" dirty="0"/>
              <a:t> </a:t>
            </a:r>
            <a:r>
              <a:rPr lang="en-US" dirty="0" err="1"/>
              <a:t>accusantium</a:t>
            </a:r>
            <a:r>
              <a:rPr lang="en-US" dirty="0"/>
              <a:t> </a:t>
            </a:r>
            <a:r>
              <a:rPr lang="en-US" dirty="0" err="1"/>
              <a:t>doloremque</a:t>
            </a:r>
            <a:r>
              <a:rPr lang="en-US" dirty="0"/>
              <a:t>.</a:t>
            </a:r>
          </a:p>
        </p:txBody>
      </p:sp>
      <p:sp>
        <p:nvSpPr>
          <p:cNvPr id="12" name="Picture Placeholder 9">
            <a:extLst>
              <a:ext uri="{FF2B5EF4-FFF2-40B4-BE49-F238E27FC236}">
                <a16:creationId xmlns:a16="http://schemas.microsoft.com/office/drawing/2014/main" id="{4B68434B-9B42-6642-ADD8-D7D18E6B87CE}"/>
              </a:ext>
            </a:extLst>
          </p:cNvPr>
          <p:cNvSpPr>
            <a:spLocks noGrp="1"/>
          </p:cNvSpPr>
          <p:nvPr>
            <p:ph type="pic" sz="quarter" idx="21" hasCustomPrompt="1"/>
          </p:nvPr>
        </p:nvSpPr>
        <p:spPr>
          <a:xfrm>
            <a:off x="348597" y="612648"/>
            <a:ext cx="5450840" cy="5632704"/>
          </a:xfrm>
          <a:custGeom>
            <a:avLst/>
            <a:gdLst>
              <a:gd name="connsiteX0" fmla="*/ 116806 w 4230026"/>
              <a:gd name="connsiteY0" fmla="*/ 0 h 4800600"/>
              <a:gd name="connsiteX1" fmla="*/ 4113220 w 4230026"/>
              <a:gd name="connsiteY1" fmla="*/ 0 h 4800600"/>
              <a:gd name="connsiteX2" fmla="*/ 4230026 w 4230026"/>
              <a:gd name="connsiteY2" fmla="*/ 116549 h 4800600"/>
              <a:gd name="connsiteX3" fmla="*/ 4230026 w 4230026"/>
              <a:gd name="connsiteY3" fmla="*/ 1070575 h 4800600"/>
              <a:gd name="connsiteX4" fmla="*/ 4230026 w 4230026"/>
              <a:gd name="connsiteY4" fmla="*/ 1528767 h 4800600"/>
              <a:gd name="connsiteX5" fmla="*/ 4230026 w 4230026"/>
              <a:gd name="connsiteY5" fmla="*/ 3241096 h 4800600"/>
              <a:gd name="connsiteX6" fmla="*/ 4181591 w 4230026"/>
              <a:gd name="connsiteY6" fmla="*/ 3335743 h 4800600"/>
              <a:gd name="connsiteX7" fmla="*/ 2183385 w 4230026"/>
              <a:gd name="connsiteY7" fmla="*/ 4778477 h 4800600"/>
              <a:gd name="connsiteX8" fmla="*/ 2046642 w 4230026"/>
              <a:gd name="connsiteY8" fmla="*/ 4778477 h 4800600"/>
              <a:gd name="connsiteX9" fmla="*/ 48435 w 4230026"/>
              <a:gd name="connsiteY9" fmla="*/ 3335743 h 4800600"/>
              <a:gd name="connsiteX10" fmla="*/ 0 w 4230026"/>
              <a:gd name="connsiteY10" fmla="*/ 3241096 h 4800600"/>
              <a:gd name="connsiteX11" fmla="*/ 0 w 4230026"/>
              <a:gd name="connsiteY11" fmla="*/ 1528767 h 4800600"/>
              <a:gd name="connsiteX12" fmla="*/ 0 w 4230026"/>
              <a:gd name="connsiteY12" fmla="*/ 1070575 h 4800600"/>
              <a:gd name="connsiteX13" fmla="*/ 0 w 4230026"/>
              <a:gd name="connsiteY13" fmla="*/ 116549 h 4800600"/>
              <a:gd name="connsiteX14" fmla="*/ 116806 w 4230026"/>
              <a:gd name="connsiteY14" fmla="*/ 0 h 480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230026" h="4800600">
                <a:moveTo>
                  <a:pt x="116806" y="0"/>
                </a:moveTo>
                <a:lnTo>
                  <a:pt x="4113220" y="0"/>
                </a:lnTo>
                <a:cubicBezTo>
                  <a:pt x="4177632" y="31"/>
                  <a:pt x="4229868" y="52157"/>
                  <a:pt x="4230026" y="116549"/>
                </a:cubicBezTo>
                <a:lnTo>
                  <a:pt x="4230026" y="1070575"/>
                </a:lnTo>
                <a:lnTo>
                  <a:pt x="4230026" y="1528767"/>
                </a:lnTo>
                <a:lnTo>
                  <a:pt x="4230026" y="3241096"/>
                </a:lnTo>
                <a:cubicBezTo>
                  <a:pt x="4230026" y="3278589"/>
                  <a:pt x="4212004" y="3313801"/>
                  <a:pt x="4181591" y="3335743"/>
                </a:cubicBezTo>
                <a:lnTo>
                  <a:pt x="2183385" y="4778477"/>
                </a:lnTo>
                <a:cubicBezTo>
                  <a:pt x="2142576" y="4807975"/>
                  <a:pt x="2087450" y="4807975"/>
                  <a:pt x="2046642" y="4778477"/>
                </a:cubicBezTo>
                <a:lnTo>
                  <a:pt x="48435" y="3335743"/>
                </a:lnTo>
                <a:cubicBezTo>
                  <a:pt x="18021" y="3313801"/>
                  <a:pt x="1" y="3278589"/>
                  <a:pt x="0" y="3241096"/>
                </a:cubicBezTo>
                <a:lnTo>
                  <a:pt x="0" y="1528767"/>
                </a:lnTo>
                <a:lnTo>
                  <a:pt x="0" y="1070575"/>
                </a:lnTo>
                <a:lnTo>
                  <a:pt x="0" y="116549"/>
                </a:lnTo>
                <a:cubicBezTo>
                  <a:pt x="156" y="52157"/>
                  <a:pt x="52394" y="31"/>
                  <a:pt x="116806" y="0"/>
                </a:cubicBezTo>
                <a:close/>
              </a:path>
            </a:pathLst>
          </a:custGeom>
          <a:solidFill>
            <a:schemeClr val="bg1"/>
          </a:solidFill>
        </p:spPr>
        <p:txBody>
          <a:bodyPr wrap="square" anchor="ctr">
            <a:noAutofit/>
          </a:bodyPr>
          <a:lstStyle>
            <a:lvl1pPr marL="0" indent="0" algn="ctr">
              <a:buNone/>
              <a:defRPr b="0" i="0">
                <a:latin typeface="Girl Scout Text Book" panose="02020003000000000000" pitchFamily="18" charset="0"/>
              </a:defRPr>
            </a:lvl1pPr>
          </a:lstStyle>
          <a:p>
            <a:r>
              <a:rPr lang="en-US" dirty="0"/>
              <a:t>Click icon to add image</a:t>
            </a:r>
          </a:p>
        </p:txBody>
      </p:sp>
    </p:spTree>
    <p:extLst>
      <p:ext uri="{BB962C8B-B14F-4D97-AF65-F5344CB8AC3E}">
        <p14:creationId xmlns:p14="http://schemas.microsoft.com/office/powerpoint/2010/main" val="852170581"/>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Split Statement Slide w/ Image - Barrel Frame">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4620938-F65E-1248-9491-2B0C43FD3327}"/>
              </a:ext>
            </a:extLst>
          </p:cNvPr>
          <p:cNvSpPr/>
          <p:nvPr userDrawn="1"/>
        </p:nvSpPr>
        <p:spPr>
          <a:xfrm>
            <a:off x="6111435" y="0"/>
            <a:ext cx="6096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b="0" i="0" dirty="0">
              <a:solidFill>
                <a:schemeClr val="bg1"/>
              </a:solidFill>
              <a:latin typeface="Girl Scout Text Book" panose="02020003000000000000" pitchFamily="18" charset="0"/>
            </a:endParaRPr>
          </a:p>
        </p:txBody>
      </p:sp>
      <p:sp>
        <p:nvSpPr>
          <p:cNvPr id="11" name="Freeform 10">
            <a:extLst>
              <a:ext uri="{FF2B5EF4-FFF2-40B4-BE49-F238E27FC236}">
                <a16:creationId xmlns:a16="http://schemas.microsoft.com/office/drawing/2014/main" id="{A873B20D-6AE5-2A44-AB8F-3AE377CF471B}"/>
              </a:ext>
            </a:extLst>
          </p:cNvPr>
          <p:cNvSpPr/>
          <p:nvPr userDrawn="1"/>
        </p:nvSpPr>
        <p:spPr>
          <a:xfrm>
            <a:off x="6302637" y="612648"/>
            <a:ext cx="5635363" cy="5632704"/>
          </a:xfrm>
          <a:custGeom>
            <a:avLst/>
            <a:gdLst>
              <a:gd name="connsiteX0" fmla="*/ 3448463 w 5635362"/>
              <a:gd name="connsiteY0" fmla="*/ 0 h 6400800"/>
              <a:gd name="connsiteX1" fmla="*/ 5101644 w 5635362"/>
              <a:gd name="connsiteY1" fmla="*/ 0 h 6400800"/>
              <a:gd name="connsiteX2" fmla="*/ 5129700 w 5635362"/>
              <a:gd name="connsiteY2" fmla="*/ 28116 h 6400800"/>
              <a:gd name="connsiteX3" fmla="*/ 5607247 w 5635362"/>
              <a:gd name="connsiteY3" fmla="*/ 505664 h 6400800"/>
              <a:gd name="connsiteX4" fmla="*/ 5635362 w 5635362"/>
              <a:gd name="connsiteY4" fmla="*/ 533719 h 6400800"/>
              <a:gd name="connsiteX5" fmla="*/ 5635362 w 5635362"/>
              <a:gd name="connsiteY5" fmla="*/ 5867081 h 6400800"/>
              <a:gd name="connsiteX6" fmla="*/ 5607247 w 5635362"/>
              <a:gd name="connsiteY6" fmla="*/ 5895138 h 6400800"/>
              <a:gd name="connsiteX7" fmla="*/ 5129700 w 5635362"/>
              <a:gd name="connsiteY7" fmla="*/ 6372685 h 6400800"/>
              <a:gd name="connsiteX8" fmla="*/ 5101644 w 5635362"/>
              <a:gd name="connsiteY8" fmla="*/ 6400800 h 6400800"/>
              <a:gd name="connsiteX9" fmla="*/ 3759086 w 5635362"/>
              <a:gd name="connsiteY9" fmla="*/ 6400800 h 6400800"/>
              <a:gd name="connsiteX10" fmla="*/ 3448463 w 5635362"/>
              <a:gd name="connsiteY10" fmla="*/ 6400800 h 6400800"/>
              <a:gd name="connsiteX11" fmla="*/ 2186901 w 5635362"/>
              <a:gd name="connsiteY11" fmla="*/ 6400800 h 6400800"/>
              <a:gd name="connsiteX12" fmla="*/ 1732093 w 5635362"/>
              <a:gd name="connsiteY12" fmla="*/ 6400800 h 6400800"/>
              <a:gd name="connsiteX13" fmla="*/ 533719 w 5635362"/>
              <a:gd name="connsiteY13" fmla="*/ 6400800 h 6400800"/>
              <a:gd name="connsiteX14" fmla="*/ 505663 w 5635362"/>
              <a:gd name="connsiteY14" fmla="*/ 6372685 h 6400800"/>
              <a:gd name="connsiteX15" fmla="*/ 28116 w 5635362"/>
              <a:gd name="connsiteY15" fmla="*/ 5895138 h 6400800"/>
              <a:gd name="connsiteX16" fmla="*/ 0 w 5635362"/>
              <a:gd name="connsiteY16" fmla="*/ 5867081 h 6400800"/>
              <a:gd name="connsiteX17" fmla="*/ 0 w 5635362"/>
              <a:gd name="connsiteY17" fmla="*/ 533720 h 6400800"/>
              <a:gd name="connsiteX18" fmla="*/ 28116 w 5635362"/>
              <a:gd name="connsiteY18" fmla="*/ 505664 h 6400800"/>
              <a:gd name="connsiteX19" fmla="*/ 505663 w 5635362"/>
              <a:gd name="connsiteY19" fmla="*/ 28116 h 6400800"/>
              <a:gd name="connsiteX20" fmla="*/ 533719 w 5635362"/>
              <a:gd name="connsiteY20" fmla="*/ 0 h 6400800"/>
              <a:gd name="connsiteX21" fmla="*/ 1732093 w 5635362"/>
              <a:gd name="connsiteY21" fmla="*/ 0 h 6400800"/>
              <a:gd name="connsiteX22" fmla="*/ 2186901 w 5635362"/>
              <a:gd name="connsiteY22" fmla="*/ 0 h 6400800"/>
              <a:gd name="connsiteX23" fmla="*/ 3448463 w 5635362"/>
              <a:gd name="connsiteY23" fmla="*/ 0 h 640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635362" h="6400800">
                <a:moveTo>
                  <a:pt x="3448463" y="0"/>
                </a:moveTo>
                <a:lnTo>
                  <a:pt x="5101644" y="0"/>
                </a:lnTo>
                <a:cubicBezTo>
                  <a:pt x="5117065" y="226"/>
                  <a:pt x="5129507" y="12691"/>
                  <a:pt x="5129700" y="28116"/>
                </a:cubicBezTo>
                <a:cubicBezTo>
                  <a:pt x="5144338" y="285551"/>
                  <a:pt x="5349839" y="491024"/>
                  <a:pt x="5607247" y="505664"/>
                </a:cubicBezTo>
                <a:cubicBezTo>
                  <a:pt x="5622621" y="506010"/>
                  <a:pt x="5635003" y="518361"/>
                  <a:pt x="5635362" y="533719"/>
                </a:cubicBezTo>
                <a:lnTo>
                  <a:pt x="5635362" y="5867081"/>
                </a:lnTo>
                <a:cubicBezTo>
                  <a:pt x="5635123" y="5882503"/>
                  <a:pt x="5622680" y="5894946"/>
                  <a:pt x="5607247" y="5895138"/>
                </a:cubicBezTo>
                <a:cubicBezTo>
                  <a:pt x="5349839" y="5909775"/>
                  <a:pt x="5144338" y="6115278"/>
                  <a:pt x="5129700" y="6372685"/>
                </a:cubicBezTo>
                <a:cubicBezTo>
                  <a:pt x="5129352" y="6388059"/>
                  <a:pt x="5117000" y="6400441"/>
                  <a:pt x="5101644" y="6400800"/>
                </a:cubicBezTo>
                <a:lnTo>
                  <a:pt x="3759086" y="6400800"/>
                </a:lnTo>
                <a:lnTo>
                  <a:pt x="3448463" y="6400800"/>
                </a:lnTo>
                <a:lnTo>
                  <a:pt x="2186901" y="6400800"/>
                </a:lnTo>
                <a:lnTo>
                  <a:pt x="1732093" y="6400800"/>
                </a:lnTo>
                <a:lnTo>
                  <a:pt x="533719" y="6400800"/>
                </a:lnTo>
                <a:cubicBezTo>
                  <a:pt x="518295" y="6400561"/>
                  <a:pt x="505855" y="6388118"/>
                  <a:pt x="505663" y="6372685"/>
                </a:cubicBezTo>
                <a:cubicBezTo>
                  <a:pt x="491024" y="6115278"/>
                  <a:pt x="285551" y="5909775"/>
                  <a:pt x="28116" y="5895138"/>
                </a:cubicBezTo>
                <a:cubicBezTo>
                  <a:pt x="12757" y="5894790"/>
                  <a:pt x="380" y="5882438"/>
                  <a:pt x="0" y="5867081"/>
                </a:cubicBezTo>
                <a:lnTo>
                  <a:pt x="0" y="533720"/>
                </a:lnTo>
                <a:cubicBezTo>
                  <a:pt x="226" y="518296"/>
                  <a:pt x="12691" y="505856"/>
                  <a:pt x="28116" y="505664"/>
                </a:cubicBezTo>
                <a:cubicBezTo>
                  <a:pt x="285551" y="491024"/>
                  <a:pt x="491024" y="285551"/>
                  <a:pt x="505663" y="28116"/>
                </a:cubicBezTo>
                <a:cubicBezTo>
                  <a:pt x="506010" y="12757"/>
                  <a:pt x="518361" y="380"/>
                  <a:pt x="533719" y="0"/>
                </a:cubicBezTo>
                <a:lnTo>
                  <a:pt x="1732093" y="0"/>
                </a:lnTo>
                <a:lnTo>
                  <a:pt x="2186901" y="0"/>
                </a:lnTo>
                <a:lnTo>
                  <a:pt x="3448463"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1" b="0" i="0" dirty="0">
              <a:latin typeface="Girl Scout Text Book" panose="02020003000000000000" pitchFamily="18" charset="0"/>
            </a:endParaRPr>
          </a:p>
        </p:txBody>
      </p:sp>
      <p:sp>
        <p:nvSpPr>
          <p:cNvPr id="15" name="Text Placeholder 46">
            <a:extLst>
              <a:ext uri="{FF2B5EF4-FFF2-40B4-BE49-F238E27FC236}">
                <a16:creationId xmlns:a16="http://schemas.microsoft.com/office/drawing/2014/main" id="{5688F745-6BD6-A240-ACB9-0E69F40A8A16}"/>
              </a:ext>
            </a:extLst>
          </p:cNvPr>
          <p:cNvSpPr>
            <a:spLocks noGrp="1"/>
          </p:cNvSpPr>
          <p:nvPr>
            <p:ph type="body" sz="quarter" idx="20" hasCustomPrompt="1"/>
          </p:nvPr>
        </p:nvSpPr>
        <p:spPr>
          <a:xfrm>
            <a:off x="254001" y="0"/>
            <a:ext cx="5638800" cy="342901"/>
          </a:xfrm>
        </p:spPr>
        <p:txBody>
          <a:bodyPr anchor="b">
            <a:noAutofit/>
          </a:bodyPr>
          <a:lstStyle>
            <a:lvl1pPr marL="0" indent="0">
              <a:lnSpc>
                <a:spcPct val="100000"/>
              </a:lnSpc>
              <a:buNone/>
              <a:defRPr sz="1333" b="0" i="0">
                <a:solidFill>
                  <a:schemeClr val="tx1"/>
                </a:solidFill>
                <a:latin typeface="Girl Scout Text Book" panose="02020003000000000000" pitchFamily="18" charset="0"/>
              </a:defRPr>
            </a:lvl1pPr>
          </a:lstStyle>
          <a:p>
            <a:pPr lvl="0"/>
            <a:r>
              <a:rPr lang="en-US" dirty="0"/>
              <a:t>Type here to enter the presentation section name.</a:t>
            </a:r>
          </a:p>
        </p:txBody>
      </p:sp>
      <p:sp>
        <p:nvSpPr>
          <p:cNvPr id="7" name="Slide Number Placeholder 6">
            <a:extLst>
              <a:ext uri="{FF2B5EF4-FFF2-40B4-BE49-F238E27FC236}">
                <a16:creationId xmlns:a16="http://schemas.microsoft.com/office/drawing/2014/main" id="{830D97D4-FA4C-1741-8CE0-31EA178DE6D3}"/>
              </a:ext>
            </a:extLst>
          </p:cNvPr>
          <p:cNvSpPr>
            <a:spLocks noGrp="1"/>
          </p:cNvSpPr>
          <p:nvPr>
            <p:ph type="sldNum" sz="quarter" idx="12"/>
          </p:nvPr>
        </p:nvSpPr>
        <p:spPr/>
        <p:txBody>
          <a:bodyPr/>
          <a:lstStyle>
            <a:lvl1pPr>
              <a:defRPr b="0" i="0">
                <a:solidFill>
                  <a:schemeClr val="tx1"/>
                </a:solidFill>
                <a:latin typeface="Girl Scout Text Book" panose="02020003000000000000" pitchFamily="18" charset="0"/>
              </a:defRPr>
            </a:lvl1pPr>
          </a:lstStyle>
          <a:p>
            <a:fld id="{7691CCDB-B024-8747-B233-CAD1CBC7A901}" type="slidenum">
              <a:rPr lang="en-US" smtClean="0"/>
              <a:pPr/>
              <a:t>‹#›</a:t>
            </a:fld>
            <a:endParaRPr lang="en-US"/>
          </a:p>
        </p:txBody>
      </p:sp>
      <p:sp>
        <p:nvSpPr>
          <p:cNvPr id="8" name="Footer Placeholder 4">
            <a:extLst>
              <a:ext uri="{FF2B5EF4-FFF2-40B4-BE49-F238E27FC236}">
                <a16:creationId xmlns:a16="http://schemas.microsoft.com/office/drawing/2014/main" id="{F997FB8B-39FD-814E-99F6-55C239257F6E}"/>
              </a:ext>
            </a:extLst>
          </p:cNvPr>
          <p:cNvSpPr>
            <a:spLocks noGrp="1"/>
          </p:cNvSpPr>
          <p:nvPr>
            <p:ph type="ftr" sz="quarter" idx="3"/>
          </p:nvPr>
        </p:nvSpPr>
        <p:spPr>
          <a:xfrm>
            <a:off x="228599" y="6652549"/>
            <a:ext cx="7564396" cy="206104"/>
          </a:xfrm>
          <a:prstGeom prst="rect">
            <a:avLst/>
          </a:prstGeom>
        </p:spPr>
        <p:txBody>
          <a:bodyPr vert="horz" lIns="91440" tIns="45720" rIns="91440" bIns="45720" rtlCol="0" anchor="b"/>
          <a:lstStyle>
            <a:lvl1pPr marL="0" marR="0" indent="0" algn="l" defTabSz="914354" rtl="0" eaLnBrk="1" fontAlgn="auto" latinLnBrk="0" hangingPunct="1">
              <a:lnSpc>
                <a:spcPct val="100000"/>
              </a:lnSpc>
              <a:spcBef>
                <a:spcPts val="0"/>
              </a:spcBef>
              <a:spcAft>
                <a:spcPts val="0"/>
              </a:spcAft>
              <a:buClrTx/>
              <a:buSzTx/>
              <a:buFontTx/>
              <a:buNone/>
              <a:tabLst/>
              <a:defRPr sz="600" b="0" i="0">
                <a:solidFill>
                  <a:schemeClr val="tx1"/>
                </a:solidFill>
                <a:latin typeface="Girl Scout Text Book" panose="02020003000000000000" pitchFamily="18" charset="0"/>
              </a:defRPr>
            </a:lvl1pPr>
          </a:lstStyle>
          <a:p>
            <a:r>
              <a:rPr lang="en-US"/>
              <a:t>©2021 Girl Scouts of the USA. All Rights Reserved.  Not for public distribution.</a:t>
            </a:r>
            <a:endParaRPr lang="en-US" dirty="0"/>
          </a:p>
        </p:txBody>
      </p:sp>
      <p:sp>
        <p:nvSpPr>
          <p:cNvPr id="18" name="Title 5">
            <a:extLst>
              <a:ext uri="{FF2B5EF4-FFF2-40B4-BE49-F238E27FC236}">
                <a16:creationId xmlns:a16="http://schemas.microsoft.com/office/drawing/2014/main" id="{03CDA041-809F-CC48-9E1D-417B3191BF0B}"/>
              </a:ext>
            </a:extLst>
          </p:cNvPr>
          <p:cNvSpPr>
            <a:spLocks noGrp="1"/>
          </p:cNvSpPr>
          <p:nvPr>
            <p:ph type="title" hasCustomPrompt="1"/>
          </p:nvPr>
        </p:nvSpPr>
        <p:spPr>
          <a:xfrm>
            <a:off x="6337073" y="2044162"/>
            <a:ext cx="5650375" cy="2769681"/>
          </a:xfrm>
        </p:spPr>
        <p:txBody>
          <a:bodyPr lIns="182880" rIns="182880" anchor="ctr"/>
          <a:lstStyle>
            <a:lvl1pPr marL="0" marR="0" indent="0" algn="ctr" defTabSz="914354" rtl="0" eaLnBrk="1" fontAlgn="auto" latinLnBrk="0" hangingPunct="1">
              <a:lnSpc>
                <a:spcPct val="90000"/>
              </a:lnSpc>
              <a:spcBef>
                <a:spcPct val="0"/>
              </a:spcBef>
              <a:spcAft>
                <a:spcPts val="0"/>
              </a:spcAft>
              <a:buClrTx/>
              <a:buSzTx/>
              <a:buFontTx/>
              <a:buNone/>
              <a:tabLst/>
              <a:defRPr lang="en-US" sz="2667" b="0" i="0" smtClean="0">
                <a:effectLst/>
                <a:latin typeface="Girl Scout Text Book" panose="02020003000000000000" pitchFamily="18" charset="0"/>
              </a:defRPr>
            </a:lvl1pPr>
          </a:lstStyle>
          <a:p>
            <a:r>
              <a:rPr lang="en-US" dirty="0"/>
              <a:t>Type here to enter text.</a:t>
            </a:r>
            <a:br>
              <a:rPr lang="en-US" dirty="0"/>
            </a:br>
            <a:r>
              <a:rPr lang="en-US" dirty="0"/>
              <a:t>Sed </a:t>
            </a:r>
            <a:r>
              <a:rPr lang="en-US" dirty="0" err="1"/>
              <a:t>ut</a:t>
            </a:r>
            <a:r>
              <a:rPr lang="en-US" dirty="0"/>
              <a:t> </a:t>
            </a:r>
            <a:r>
              <a:rPr lang="en-US" dirty="0" err="1"/>
              <a:t>perspiciatis</a:t>
            </a:r>
            <a:r>
              <a:rPr lang="en-US" dirty="0"/>
              <a:t> </a:t>
            </a:r>
            <a:r>
              <a:rPr lang="en-US" dirty="0" err="1"/>
              <a:t>unde</a:t>
            </a:r>
            <a:r>
              <a:rPr lang="en-US" dirty="0"/>
              <a:t> </a:t>
            </a:r>
            <a:r>
              <a:rPr lang="en-US" dirty="0" err="1"/>
              <a:t>omnis</a:t>
            </a:r>
            <a:br>
              <a:rPr lang="en-US" dirty="0"/>
            </a:br>
            <a:r>
              <a:rPr lang="en-US" dirty="0" err="1"/>
              <a:t>iste</a:t>
            </a:r>
            <a:r>
              <a:rPr lang="en-US" dirty="0"/>
              <a:t> </a:t>
            </a:r>
            <a:r>
              <a:rPr lang="en-US" dirty="0" err="1"/>
              <a:t>natus</a:t>
            </a:r>
            <a:r>
              <a:rPr lang="en-US" dirty="0"/>
              <a:t> error sit </a:t>
            </a:r>
            <a:r>
              <a:rPr lang="en-US" dirty="0" err="1"/>
              <a:t>voluptatem</a:t>
            </a:r>
            <a:r>
              <a:rPr lang="en-US" dirty="0"/>
              <a:t> </a:t>
            </a:r>
            <a:r>
              <a:rPr lang="en-US" dirty="0" err="1"/>
              <a:t>accusantium</a:t>
            </a:r>
            <a:r>
              <a:rPr lang="en-US" dirty="0"/>
              <a:t> </a:t>
            </a:r>
            <a:r>
              <a:rPr lang="en-US" dirty="0" err="1"/>
              <a:t>doloremque</a:t>
            </a:r>
            <a:r>
              <a:rPr lang="en-US" dirty="0"/>
              <a:t>.</a:t>
            </a:r>
          </a:p>
        </p:txBody>
      </p:sp>
      <p:sp>
        <p:nvSpPr>
          <p:cNvPr id="13" name="Picture Placeholder 9">
            <a:extLst>
              <a:ext uri="{FF2B5EF4-FFF2-40B4-BE49-F238E27FC236}">
                <a16:creationId xmlns:a16="http://schemas.microsoft.com/office/drawing/2014/main" id="{5BC5E979-A26D-DD4B-9B65-77582996CA44}"/>
              </a:ext>
            </a:extLst>
          </p:cNvPr>
          <p:cNvSpPr>
            <a:spLocks noGrp="1" noChangeAspect="1"/>
          </p:cNvSpPr>
          <p:nvPr>
            <p:ph type="pic" sz="quarter" idx="22" hasCustomPrompt="1"/>
          </p:nvPr>
        </p:nvSpPr>
        <p:spPr>
          <a:xfrm>
            <a:off x="247903" y="624972"/>
            <a:ext cx="5629464" cy="5632704"/>
          </a:xfrm>
          <a:custGeom>
            <a:avLst/>
            <a:gdLst>
              <a:gd name="connsiteX0" fmla="*/ 1460625 w 4203821"/>
              <a:gd name="connsiteY0" fmla="*/ 0 h 4808560"/>
              <a:gd name="connsiteX1" fmla="*/ 1712914 w 4203821"/>
              <a:gd name="connsiteY1" fmla="*/ 0 h 4808560"/>
              <a:gd name="connsiteX2" fmla="*/ 2297693 w 4203821"/>
              <a:gd name="connsiteY2" fmla="*/ 0 h 4808560"/>
              <a:gd name="connsiteX3" fmla="*/ 2743196 w 4203821"/>
              <a:gd name="connsiteY3" fmla="*/ 0 h 4808560"/>
              <a:gd name="connsiteX4" fmla="*/ 2872120 w 4203821"/>
              <a:gd name="connsiteY4" fmla="*/ 53207 h 4808560"/>
              <a:gd name="connsiteX5" fmla="*/ 4149591 w 4203821"/>
              <a:gd name="connsiteY5" fmla="*/ 1321472 h 4808560"/>
              <a:gd name="connsiteX6" fmla="*/ 4203821 w 4203821"/>
              <a:gd name="connsiteY6" fmla="*/ 1451930 h 4808560"/>
              <a:gd name="connsiteX7" fmla="*/ 4203821 w 4203821"/>
              <a:gd name="connsiteY7" fmla="*/ 3290633 h 4808560"/>
              <a:gd name="connsiteX8" fmla="*/ 4152661 w 4203821"/>
              <a:gd name="connsiteY8" fmla="*/ 3417511 h 4808560"/>
              <a:gd name="connsiteX9" fmla="*/ 2873143 w 4203821"/>
              <a:gd name="connsiteY9" fmla="*/ 4752284 h 4808560"/>
              <a:gd name="connsiteX10" fmla="*/ 2740638 w 4203821"/>
              <a:gd name="connsiteY10" fmla="*/ 4808560 h 4808560"/>
              <a:gd name="connsiteX11" fmla="*/ 2297693 w 4203821"/>
              <a:gd name="connsiteY11" fmla="*/ 4808560 h 4808560"/>
              <a:gd name="connsiteX12" fmla="*/ 1712914 w 4203821"/>
              <a:gd name="connsiteY12" fmla="*/ 4808560 h 4808560"/>
              <a:gd name="connsiteX13" fmla="*/ 1463695 w 4203821"/>
              <a:gd name="connsiteY13" fmla="*/ 4808560 h 4808560"/>
              <a:gd name="connsiteX14" fmla="*/ 1331190 w 4203821"/>
              <a:gd name="connsiteY14" fmla="*/ 4752284 h 4808560"/>
              <a:gd name="connsiteX15" fmla="*/ 51160 w 4203821"/>
              <a:gd name="connsiteY15" fmla="*/ 3417511 h 4808560"/>
              <a:gd name="connsiteX16" fmla="*/ 0 w 4203821"/>
              <a:gd name="connsiteY16" fmla="*/ 3290633 h 4808560"/>
              <a:gd name="connsiteX17" fmla="*/ 0 w 4203821"/>
              <a:gd name="connsiteY17" fmla="*/ 1451930 h 4808560"/>
              <a:gd name="connsiteX18" fmla="*/ 54230 w 4203821"/>
              <a:gd name="connsiteY18" fmla="*/ 1321472 h 4808560"/>
              <a:gd name="connsiteX19" fmla="*/ 1331190 w 4203821"/>
              <a:gd name="connsiteY19" fmla="*/ 53207 h 4808560"/>
              <a:gd name="connsiteX20" fmla="*/ 1460625 w 4203821"/>
              <a:gd name="connsiteY20" fmla="*/ 0 h 4808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203821" h="4808560">
                <a:moveTo>
                  <a:pt x="1460625" y="0"/>
                </a:moveTo>
                <a:lnTo>
                  <a:pt x="1712914" y="0"/>
                </a:lnTo>
                <a:lnTo>
                  <a:pt x="2297693" y="0"/>
                </a:lnTo>
                <a:lnTo>
                  <a:pt x="2743196" y="0"/>
                </a:lnTo>
                <a:cubicBezTo>
                  <a:pt x="2791286" y="0"/>
                  <a:pt x="2837842" y="19441"/>
                  <a:pt x="2872120" y="53207"/>
                </a:cubicBezTo>
                <a:lnTo>
                  <a:pt x="4149591" y="1321472"/>
                </a:lnTo>
                <a:cubicBezTo>
                  <a:pt x="4184380" y="1356261"/>
                  <a:pt x="4203821" y="1402816"/>
                  <a:pt x="4203821" y="1451930"/>
                </a:cubicBezTo>
                <a:lnTo>
                  <a:pt x="4203821" y="3290633"/>
                </a:lnTo>
                <a:cubicBezTo>
                  <a:pt x="4203821" y="3337701"/>
                  <a:pt x="4185403" y="3383233"/>
                  <a:pt x="4152661" y="3417511"/>
                </a:cubicBezTo>
                <a:lnTo>
                  <a:pt x="2873143" y="4752284"/>
                </a:lnTo>
                <a:cubicBezTo>
                  <a:pt x="2838354" y="4788096"/>
                  <a:pt x="2790775" y="4808560"/>
                  <a:pt x="2740638" y="4808560"/>
                </a:cubicBezTo>
                <a:lnTo>
                  <a:pt x="2297693" y="4808560"/>
                </a:lnTo>
                <a:lnTo>
                  <a:pt x="1712914" y="4808560"/>
                </a:lnTo>
                <a:lnTo>
                  <a:pt x="1463695" y="4808560"/>
                </a:lnTo>
                <a:cubicBezTo>
                  <a:pt x="1413558" y="4808560"/>
                  <a:pt x="1365979" y="4788096"/>
                  <a:pt x="1331190" y="4752284"/>
                </a:cubicBezTo>
                <a:lnTo>
                  <a:pt x="51160" y="3417511"/>
                </a:lnTo>
                <a:cubicBezTo>
                  <a:pt x="18418" y="3383233"/>
                  <a:pt x="0" y="3338212"/>
                  <a:pt x="0" y="3290633"/>
                </a:cubicBezTo>
                <a:lnTo>
                  <a:pt x="0" y="1451930"/>
                </a:lnTo>
                <a:cubicBezTo>
                  <a:pt x="0" y="1402816"/>
                  <a:pt x="19441" y="1355749"/>
                  <a:pt x="54230" y="1321472"/>
                </a:cubicBezTo>
                <a:lnTo>
                  <a:pt x="1331190" y="53207"/>
                </a:lnTo>
                <a:cubicBezTo>
                  <a:pt x="1365467" y="18929"/>
                  <a:pt x="1412023" y="0"/>
                  <a:pt x="1460625" y="0"/>
                </a:cubicBezTo>
                <a:close/>
              </a:path>
            </a:pathLst>
          </a:custGeom>
          <a:solidFill>
            <a:schemeClr val="bg2">
              <a:lumMod val="20000"/>
              <a:lumOff val="80000"/>
            </a:schemeClr>
          </a:solidFill>
        </p:spPr>
        <p:txBody>
          <a:bodyPr wrap="square" anchor="ctr">
            <a:noAutofit/>
          </a:bodyPr>
          <a:lstStyle>
            <a:lvl1pPr marL="0" indent="0" algn="ctr">
              <a:buNone/>
              <a:defRPr b="0" i="0">
                <a:latin typeface="Girl Scout Text Book" panose="02020003000000000000" pitchFamily="18" charset="0"/>
              </a:defRPr>
            </a:lvl1pPr>
          </a:lstStyle>
          <a:p>
            <a:r>
              <a:rPr lang="en-US" dirty="0"/>
              <a:t>Click icon to add image</a:t>
            </a:r>
          </a:p>
        </p:txBody>
      </p:sp>
    </p:spTree>
    <p:extLst>
      <p:ext uri="{BB962C8B-B14F-4D97-AF65-F5344CB8AC3E}">
        <p14:creationId xmlns:p14="http://schemas.microsoft.com/office/powerpoint/2010/main" val="3490914200"/>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_Split Statement Slide w/ Image - Barrel Frame">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4620938-F65E-1248-9491-2B0C43FD3327}"/>
              </a:ext>
            </a:extLst>
          </p:cNvPr>
          <p:cNvSpPr/>
          <p:nvPr userDrawn="1"/>
        </p:nvSpPr>
        <p:spPr>
          <a:xfrm>
            <a:off x="0" y="0"/>
            <a:ext cx="6096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b="0" i="0" dirty="0">
              <a:solidFill>
                <a:schemeClr val="bg1"/>
              </a:solidFill>
              <a:latin typeface="Girl Scout Text Book" panose="02020003000000000000" pitchFamily="18" charset="0"/>
            </a:endParaRPr>
          </a:p>
        </p:txBody>
      </p:sp>
      <p:sp>
        <p:nvSpPr>
          <p:cNvPr id="11" name="Freeform 10">
            <a:extLst>
              <a:ext uri="{FF2B5EF4-FFF2-40B4-BE49-F238E27FC236}">
                <a16:creationId xmlns:a16="http://schemas.microsoft.com/office/drawing/2014/main" id="{A873B20D-6AE5-2A44-AB8F-3AE377CF471B}"/>
              </a:ext>
            </a:extLst>
          </p:cNvPr>
          <p:cNvSpPr/>
          <p:nvPr userDrawn="1"/>
        </p:nvSpPr>
        <p:spPr>
          <a:xfrm>
            <a:off x="253467" y="612648"/>
            <a:ext cx="5635363" cy="5632704"/>
          </a:xfrm>
          <a:custGeom>
            <a:avLst/>
            <a:gdLst>
              <a:gd name="connsiteX0" fmla="*/ 3448463 w 5635362"/>
              <a:gd name="connsiteY0" fmla="*/ 0 h 6400800"/>
              <a:gd name="connsiteX1" fmla="*/ 5101644 w 5635362"/>
              <a:gd name="connsiteY1" fmla="*/ 0 h 6400800"/>
              <a:gd name="connsiteX2" fmla="*/ 5129700 w 5635362"/>
              <a:gd name="connsiteY2" fmla="*/ 28116 h 6400800"/>
              <a:gd name="connsiteX3" fmla="*/ 5607247 w 5635362"/>
              <a:gd name="connsiteY3" fmla="*/ 505664 h 6400800"/>
              <a:gd name="connsiteX4" fmla="*/ 5635362 w 5635362"/>
              <a:gd name="connsiteY4" fmla="*/ 533719 h 6400800"/>
              <a:gd name="connsiteX5" fmla="*/ 5635362 w 5635362"/>
              <a:gd name="connsiteY5" fmla="*/ 5867081 h 6400800"/>
              <a:gd name="connsiteX6" fmla="*/ 5607247 w 5635362"/>
              <a:gd name="connsiteY6" fmla="*/ 5895138 h 6400800"/>
              <a:gd name="connsiteX7" fmla="*/ 5129700 w 5635362"/>
              <a:gd name="connsiteY7" fmla="*/ 6372685 h 6400800"/>
              <a:gd name="connsiteX8" fmla="*/ 5101644 w 5635362"/>
              <a:gd name="connsiteY8" fmla="*/ 6400800 h 6400800"/>
              <a:gd name="connsiteX9" fmla="*/ 3759086 w 5635362"/>
              <a:gd name="connsiteY9" fmla="*/ 6400800 h 6400800"/>
              <a:gd name="connsiteX10" fmla="*/ 3448463 w 5635362"/>
              <a:gd name="connsiteY10" fmla="*/ 6400800 h 6400800"/>
              <a:gd name="connsiteX11" fmla="*/ 2186901 w 5635362"/>
              <a:gd name="connsiteY11" fmla="*/ 6400800 h 6400800"/>
              <a:gd name="connsiteX12" fmla="*/ 1732093 w 5635362"/>
              <a:gd name="connsiteY12" fmla="*/ 6400800 h 6400800"/>
              <a:gd name="connsiteX13" fmla="*/ 533719 w 5635362"/>
              <a:gd name="connsiteY13" fmla="*/ 6400800 h 6400800"/>
              <a:gd name="connsiteX14" fmla="*/ 505663 w 5635362"/>
              <a:gd name="connsiteY14" fmla="*/ 6372685 h 6400800"/>
              <a:gd name="connsiteX15" fmla="*/ 28116 w 5635362"/>
              <a:gd name="connsiteY15" fmla="*/ 5895138 h 6400800"/>
              <a:gd name="connsiteX16" fmla="*/ 0 w 5635362"/>
              <a:gd name="connsiteY16" fmla="*/ 5867081 h 6400800"/>
              <a:gd name="connsiteX17" fmla="*/ 0 w 5635362"/>
              <a:gd name="connsiteY17" fmla="*/ 533720 h 6400800"/>
              <a:gd name="connsiteX18" fmla="*/ 28116 w 5635362"/>
              <a:gd name="connsiteY18" fmla="*/ 505664 h 6400800"/>
              <a:gd name="connsiteX19" fmla="*/ 505663 w 5635362"/>
              <a:gd name="connsiteY19" fmla="*/ 28116 h 6400800"/>
              <a:gd name="connsiteX20" fmla="*/ 533719 w 5635362"/>
              <a:gd name="connsiteY20" fmla="*/ 0 h 6400800"/>
              <a:gd name="connsiteX21" fmla="*/ 1732093 w 5635362"/>
              <a:gd name="connsiteY21" fmla="*/ 0 h 6400800"/>
              <a:gd name="connsiteX22" fmla="*/ 2186901 w 5635362"/>
              <a:gd name="connsiteY22" fmla="*/ 0 h 6400800"/>
              <a:gd name="connsiteX23" fmla="*/ 3448463 w 5635362"/>
              <a:gd name="connsiteY23" fmla="*/ 0 h 640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635362" h="6400800">
                <a:moveTo>
                  <a:pt x="3448463" y="0"/>
                </a:moveTo>
                <a:lnTo>
                  <a:pt x="5101644" y="0"/>
                </a:lnTo>
                <a:cubicBezTo>
                  <a:pt x="5117065" y="226"/>
                  <a:pt x="5129507" y="12691"/>
                  <a:pt x="5129700" y="28116"/>
                </a:cubicBezTo>
                <a:cubicBezTo>
                  <a:pt x="5144338" y="285551"/>
                  <a:pt x="5349839" y="491024"/>
                  <a:pt x="5607247" y="505664"/>
                </a:cubicBezTo>
                <a:cubicBezTo>
                  <a:pt x="5622621" y="506010"/>
                  <a:pt x="5635003" y="518361"/>
                  <a:pt x="5635362" y="533719"/>
                </a:cubicBezTo>
                <a:lnTo>
                  <a:pt x="5635362" y="5867081"/>
                </a:lnTo>
                <a:cubicBezTo>
                  <a:pt x="5635123" y="5882503"/>
                  <a:pt x="5622680" y="5894946"/>
                  <a:pt x="5607247" y="5895138"/>
                </a:cubicBezTo>
                <a:cubicBezTo>
                  <a:pt x="5349839" y="5909775"/>
                  <a:pt x="5144338" y="6115278"/>
                  <a:pt x="5129700" y="6372685"/>
                </a:cubicBezTo>
                <a:cubicBezTo>
                  <a:pt x="5129352" y="6388059"/>
                  <a:pt x="5117000" y="6400441"/>
                  <a:pt x="5101644" y="6400800"/>
                </a:cubicBezTo>
                <a:lnTo>
                  <a:pt x="3759086" y="6400800"/>
                </a:lnTo>
                <a:lnTo>
                  <a:pt x="3448463" y="6400800"/>
                </a:lnTo>
                <a:lnTo>
                  <a:pt x="2186901" y="6400800"/>
                </a:lnTo>
                <a:lnTo>
                  <a:pt x="1732093" y="6400800"/>
                </a:lnTo>
                <a:lnTo>
                  <a:pt x="533719" y="6400800"/>
                </a:lnTo>
                <a:cubicBezTo>
                  <a:pt x="518295" y="6400561"/>
                  <a:pt x="505855" y="6388118"/>
                  <a:pt x="505663" y="6372685"/>
                </a:cubicBezTo>
                <a:cubicBezTo>
                  <a:pt x="491024" y="6115278"/>
                  <a:pt x="285551" y="5909775"/>
                  <a:pt x="28116" y="5895138"/>
                </a:cubicBezTo>
                <a:cubicBezTo>
                  <a:pt x="12757" y="5894790"/>
                  <a:pt x="380" y="5882438"/>
                  <a:pt x="0" y="5867081"/>
                </a:cubicBezTo>
                <a:lnTo>
                  <a:pt x="0" y="533720"/>
                </a:lnTo>
                <a:cubicBezTo>
                  <a:pt x="226" y="518296"/>
                  <a:pt x="12691" y="505856"/>
                  <a:pt x="28116" y="505664"/>
                </a:cubicBezTo>
                <a:cubicBezTo>
                  <a:pt x="285551" y="491024"/>
                  <a:pt x="491024" y="285551"/>
                  <a:pt x="505663" y="28116"/>
                </a:cubicBezTo>
                <a:cubicBezTo>
                  <a:pt x="506010" y="12757"/>
                  <a:pt x="518361" y="380"/>
                  <a:pt x="533719" y="0"/>
                </a:cubicBezTo>
                <a:lnTo>
                  <a:pt x="1732093" y="0"/>
                </a:lnTo>
                <a:lnTo>
                  <a:pt x="2186901" y="0"/>
                </a:lnTo>
                <a:lnTo>
                  <a:pt x="3448463"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1" b="0" i="0" dirty="0">
              <a:latin typeface="Girl Scout Text Book" panose="02020003000000000000" pitchFamily="18" charset="0"/>
            </a:endParaRPr>
          </a:p>
        </p:txBody>
      </p:sp>
      <p:sp>
        <p:nvSpPr>
          <p:cNvPr id="14" name="Picture Placeholder 10">
            <a:extLst>
              <a:ext uri="{FF2B5EF4-FFF2-40B4-BE49-F238E27FC236}">
                <a16:creationId xmlns:a16="http://schemas.microsoft.com/office/drawing/2014/main" id="{0C0EDCDE-0771-9C4C-89F1-8D32A7CE41C0}"/>
              </a:ext>
            </a:extLst>
          </p:cNvPr>
          <p:cNvSpPr>
            <a:spLocks noGrp="1"/>
          </p:cNvSpPr>
          <p:nvPr>
            <p:ph type="pic" sz="quarter" idx="21" hasCustomPrompt="1"/>
          </p:nvPr>
        </p:nvSpPr>
        <p:spPr>
          <a:xfrm>
            <a:off x="6347092" y="612648"/>
            <a:ext cx="5630333" cy="5632704"/>
          </a:xfrm>
          <a:custGeom>
            <a:avLst/>
            <a:gdLst>
              <a:gd name="connsiteX0" fmla="*/ 759325 w 4222750"/>
              <a:gd name="connsiteY0" fmla="*/ 0 h 4781525"/>
              <a:gd name="connsiteX1" fmla="*/ 1110602 w 4222750"/>
              <a:gd name="connsiteY1" fmla="*/ 0 h 4781525"/>
              <a:gd name="connsiteX2" fmla="*/ 3183587 w 4222750"/>
              <a:gd name="connsiteY2" fmla="*/ 0 h 4781525"/>
              <a:gd name="connsiteX3" fmla="*/ 3384550 w 4222750"/>
              <a:gd name="connsiteY3" fmla="*/ 0 h 4781525"/>
              <a:gd name="connsiteX4" fmla="*/ 3462912 w 4222750"/>
              <a:gd name="connsiteY4" fmla="*/ 0 h 4781525"/>
              <a:gd name="connsiteX5" fmla="*/ 4222750 w 4222750"/>
              <a:gd name="connsiteY5" fmla="*/ 2395380 h 4781525"/>
              <a:gd name="connsiteX6" fmla="*/ 3463425 w 4222750"/>
              <a:gd name="connsiteY6" fmla="*/ 4781525 h 4781525"/>
              <a:gd name="connsiteX7" fmla="*/ 3384550 w 4222750"/>
              <a:gd name="connsiteY7" fmla="*/ 4781525 h 4781525"/>
              <a:gd name="connsiteX8" fmla="*/ 3183587 w 4222750"/>
              <a:gd name="connsiteY8" fmla="*/ 4781525 h 4781525"/>
              <a:gd name="connsiteX9" fmla="*/ 1110602 w 4222750"/>
              <a:gd name="connsiteY9" fmla="*/ 4781525 h 4781525"/>
              <a:gd name="connsiteX10" fmla="*/ 927100 w 4222750"/>
              <a:gd name="connsiteY10" fmla="*/ 4781525 h 4781525"/>
              <a:gd name="connsiteX11" fmla="*/ 759838 w 4222750"/>
              <a:gd name="connsiteY11" fmla="*/ 4781525 h 4781525"/>
              <a:gd name="connsiteX12" fmla="*/ 0 w 4222750"/>
              <a:gd name="connsiteY12" fmla="*/ 2390762 h 4781525"/>
              <a:gd name="connsiteX13" fmla="*/ 759325 w 4222750"/>
              <a:gd name="connsiteY13" fmla="*/ 0 h 4781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222750" h="4781525">
                <a:moveTo>
                  <a:pt x="759325" y="0"/>
                </a:moveTo>
                <a:lnTo>
                  <a:pt x="1110602" y="0"/>
                </a:lnTo>
                <a:lnTo>
                  <a:pt x="3183587" y="0"/>
                </a:lnTo>
                <a:lnTo>
                  <a:pt x="3384550" y="0"/>
                </a:lnTo>
                <a:lnTo>
                  <a:pt x="3462912" y="0"/>
                </a:lnTo>
                <a:cubicBezTo>
                  <a:pt x="3462912" y="0"/>
                  <a:pt x="4222750" y="654638"/>
                  <a:pt x="4222750" y="2395380"/>
                </a:cubicBezTo>
                <a:cubicBezTo>
                  <a:pt x="4222750" y="4132530"/>
                  <a:pt x="3463425" y="4781525"/>
                  <a:pt x="3463425" y="4781525"/>
                </a:cubicBezTo>
                <a:lnTo>
                  <a:pt x="3384550" y="4781525"/>
                </a:lnTo>
                <a:lnTo>
                  <a:pt x="3183587" y="4781525"/>
                </a:lnTo>
                <a:lnTo>
                  <a:pt x="1110602" y="4781525"/>
                </a:lnTo>
                <a:lnTo>
                  <a:pt x="927100" y="4781525"/>
                </a:lnTo>
                <a:lnTo>
                  <a:pt x="759838" y="4781525"/>
                </a:lnTo>
                <a:cubicBezTo>
                  <a:pt x="759838" y="4781525"/>
                  <a:pt x="0" y="4128426"/>
                  <a:pt x="0" y="2390762"/>
                </a:cubicBezTo>
                <a:cubicBezTo>
                  <a:pt x="0" y="653099"/>
                  <a:pt x="759325" y="0"/>
                  <a:pt x="759325" y="0"/>
                </a:cubicBezTo>
                <a:close/>
              </a:path>
            </a:pathLst>
          </a:custGeom>
          <a:solidFill>
            <a:schemeClr val="bg2">
              <a:lumMod val="20000"/>
              <a:lumOff val="80000"/>
            </a:schemeClr>
          </a:solidFill>
        </p:spPr>
        <p:txBody>
          <a:bodyPr wrap="square" anchor="ctr">
            <a:noAutofit/>
          </a:bodyPr>
          <a:lstStyle>
            <a:lvl1pPr marL="0" indent="0" algn="ctr">
              <a:buNone/>
              <a:defRPr b="0" i="0">
                <a:latin typeface="Girl Scout Text Book" panose="02020003000000000000" pitchFamily="18" charset="0"/>
              </a:defRPr>
            </a:lvl1pPr>
          </a:lstStyle>
          <a:p>
            <a:r>
              <a:rPr lang="en-US" dirty="0"/>
              <a:t>Click icon to add image</a:t>
            </a:r>
          </a:p>
        </p:txBody>
      </p:sp>
      <p:sp>
        <p:nvSpPr>
          <p:cNvPr id="15" name="Text Placeholder 46">
            <a:extLst>
              <a:ext uri="{FF2B5EF4-FFF2-40B4-BE49-F238E27FC236}">
                <a16:creationId xmlns:a16="http://schemas.microsoft.com/office/drawing/2014/main" id="{5688F745-6BD6-A240-ACB9-0E69F40A8A16}"/>
              </a:ext>
            </a:extLst>
          </p:cNvPr>
          <p:cNvSpPr>
            <a:spLocks noGrp="1"/>
          </p:cNvSpPr>
          <p:nvPr>
            <p:ph type="body" sz="quarter" idx="20" hasCustomPrompt="1"/>
          </p:nvPr>
        </p:nvSpPr>
        <p:spPr>
          <a:xfrm>
            <a:off x="254001" y="0"/>
            <a:ext cx="5638800" cy="342901"/>
          </a:xfrm>
        </p:spPr>
        <p:txBody>
          <a:bodyPr anchor="b">
            <a:noAutofit/>
          </a:bodyPr>
          <a:lstStyle>
            <a:lvl1pPr marL="0" indent="0">
              <a:lnSpc>
                <a:spcPct val="100000"/>
              </a:lnSpc>
              <a:buNone/>
              <a:defRPr sz="1333" b="0" i="0">
                <a:solidFill>
                  <a:schemeClr val="tx1"/>
                </a:solidFill>
                <a:latin typeface="Girl Scout Text Book" panose="02020003000000000000" pitchFamily="18" charset="0"/>
              </a:defRPr>
            </a:lvl1pPr>
          </a:lstStyle>
          <a:p>
            <a:pPr lvl="0"/>
            <a:r>
              <a:rPr lang="en-US" dirty="0"/>
              <a:t>Type here to enter the presentation section name.</a:t>
            </a:r>
          </a:p>
        </p:txBody>
      </p:sp>
      <p:sp>
        <p:nvSpPr>
          <p:cNvPr id="7" name="Slide Number Placeholder 6">
            <a:extLst>
              <a:ext uri="{FF2B5EF4-FFF2-40B4-BE49-F238E27FC236}">
                <a16:creationId xmlns:a16="http://schemas.microsoft.com/office/drawing/2014/main" id="{830D97D4-FA4C-1741-8CE0-31EA178DE6D3}"/>
              </a:ext>
            </a:extLst>
          </p:cNvPr>
          <p:cNvSpPr>
            <a:spLocks noGrp="1"/>
          </p:cNvSpPr>
          <p:nvPr>
            <p:ph type="sldNum" sz="quarter" idx="12"/>
          </p:nvPr>
        </p:nvSpPr>
        <p:spPr/>
        <p:txBody>
          <a:bodyPr/>
          <a:lstStyle>
            <a:lvl1pPr>
              <a:defRPr b="0" i="0">
                <a:solidFill>
                  <a:schemeClr val="tx1"/>
                </a:solidFill>
                <a:latin typeface="Girl Scout Text Book" panose="02020003000000000000" pitchFamily="18" charset="0"/>
              </a:defRPr>
            </a:lvl1pPr>
          </a:lstStyle>
          <a:p>
            <a:fld id="{7691CCDB-B024-8747-B233-CAD1CBC7A901}" type="slidenum">
              <a:rPr lang="en-US" smtClean="0"/>
              <a:pPr/>
              <a:t>‹#›</a:t>
            </a:fld>
            <a:endParaRPr lang="en-US"/>
          </a:p>
        </p:txBody>
      </p:sp>
      <p:sp>
        <p:nvSpPr>
          <p:cNvPr id="8" name="Footer Placeholder 4">
            <a:extLst>
              <a:ext uri="{FF2B5EF4-FFF2-40B4-BE49-F238E27FC236}">
                <a16:creationId xmlns:a16="http://schemas.microsoft.com/office/drawing/2014/main" id="{F997FB8B-39FD-814E-99F6-55C239257F6E}"/>
              </a:ext>
            </a:extLst>
          </p:cNvPr>
          <p:cNvSpPr>
            <a:spLocks noGrp="1"/>
          </p:cNvSpPr>
          <p:nvPr>
            <p:ph type="ftr" sz="quarter" idx="3"/>
          </p:nvPr>
        </p:nvSpPr>
        <p:spPr>
          <a:xfrm>
            <a:off x="228599" y="6652549"/>
            <a:ext cx="7564396" cy="206104"/>
          </a:xfrm>
          <a:prstGeom prst="rect">
            <a:avLst/>
          </a:prstGeom>
        </p:spPr>
        <p:txBody>
          <a:bodyPr vert="horz" lIns="91440" tIns="45720" rIns="91440" bIns="45720" rtlCol="0" anchor="b"/>
          <a:lstStyle>
            <a:lvl1pPr marL="0" marR="0" indent="0" algn="l" defTabSz="914354" rtl="0" eaLnBrk="1" fontAlgn="auto" latinLnBrk="0" hangingPunct="1">
              <a:lnSpc>
                <a:spcPct val="100000"/>
              </a:lnSpc>
              <a:spcBef>
                <a:spcPts val="0"/>
              </a:spcBef>
              <a:spcAft>
                <a:spcPts val="0"/>
              </a:spcAft>
              <a:buClrTx/>
              <a:buSzTx/>
              <a:buFontTx/>
              <a:buNone/>
              <a:tabLst/>
              <a:defRPr sz="600" b="0" i="0">
                <a:solidFill>
                  <a:schemeClr val="tx1"/>
                </a:solidFill>
                <a:latin typeface="Girl Scout Text Book" panose="02020003000000000000" pitchFamily="18" charset="0"/>
              </a:defRPr>
            </a:lvl1pPr>
          </a:lstStyle>
          <a:p>
            <a:r>
              <a:rPr lang="en-US"/>
              <a:t>©2021 Girl Scouts of the USA. All Rights Reserved.  Not for public distribution.</a:t>
            </a:r>
            <a:endParaRPr lang="en-US" dirty="0"/>
          </a:p>
        </p:txBody>
      </p:sp>
      <p:sp>
        <p:nvSpPr>
          <p:cNvPr id="18" name="Title 5">
            <a:extLst>
              <a:ext uri="{FF2B5EF4-FFF2-40B4-BE49-F238E27FC236}">
                <a16:creationId xmlns:a16="http://schemas.microsoft.com/office/drawing/2014/main" id="{03CDA041-809F-CC48-9E1D-417B3191BF0B}"/>
              </a:ext>
            </a:extLst>
          </p:cNvPr>
          <p:cNvSpPr>
            <a:spLocks noGrp="1"/>
          </p:cNvSpPr>
          <p:nvPr>
            <p:ph type="title" hasCustomPrompt="1"/>
          </p:nvPr>
        </p:nvSpPr>
        <p:spPr>
          <a:xfrm>
            <a:off x="254001" y="2044162"/>
            <a:ext cx="5650375" cy="2769681"/>
          </a:xfrm>
        </p:spPr>
        <p:txBody>
          <a:bodyPr lIns="182880" rIns="182880" anchor="ctr"/>
          <a:lstStyle>
            <a:lvl1pPr marL="0" marR="0" indent="0" algn="ctr" defTabSz="914354" rtl="0" eaLnBrk="1" fontAlgn="auto" latinLnBrk="0" hangingPunct="1">
              <a:lnSpc>
                <a:spcPct val="90000"/>
              </a:lnSpc>
              <a:spcBef>
                <a:spcPct val="0"/>
              </a:spcBef>
              <a:spcAft>
                <a:spcPts val="0"/>
              </a:spcAft>
              <a:buClrTx/>
              <a:buSzTx/>
              <a:buFontTx/>
              <a:buNone/>
              <a:tabLst/>
              <a:defRPr lang="en-US" sz="2667" b="0" i="0" smtClean="0">
                <a:effectLst/>
                <a:latin typeface="Girl Scout Text Book" panose="02020003000000000000" pitchFamily="18" charset="0"/>
              </a:defRPr>
            </a:lvl1pPr>
          </a:lstStyle>
          <a:p>
            <a:r>
              <a:rPr lang="en-US" dirty="0"/>
              <a:t>Type here to enter text.</a:t>
            </a:r>
            <a:br>
              <a:rPr lang="en-US" dirty="0"/>
            </a:br>
            <a:r>
              <a:rPr lang="en-US" dirty="0"/>
              <a:t>Sed </a:t>
            </a:r>
            <a:r>
              <a:rPr lang="en-US" dirty="0" err="1"/>
              <a:t>ut</a:t>
            </a:r>
            <a:r>
              <a:rPr lang="en-US" dirty="0"/>
              <a:t> </a:t>
            </a:r>
            <a:r>
              <a:rPr lang="en-US" dirty="0" err="1"/>
              <a:t>perspiciatis</a:t>
            </a:r>
            <a:r>
              <a:rPr lang="en-US" dirty="0"/>
              <a:t> </a:t>
            </a:r>
            <a:r>
              <a:rPr lang="en-US" dirty="0" err="1"/>
              <a:t>unde</a:t>
            </a:r>
            <a:r>
              <a:rPr lang="en-US" dirty="0"/>
              <a:t> </a:t>
            </a:r>
            <a:r>
              <a:rPr lang="en-US" dirty="0" err="1"/>
              <a:t>omnis</a:t>
            </a:r>
            <a:br>
              <a:rPr lang="en-US" dirty="0"/>
            </a:br>
            <a:r>
              <a:rPr lang="en-US" dirty="0" err="1"/>
              <a:t>iste</a:t>
            </a:r>
            <a:r>
              <a:rPr lang="en-US" dirty="0"/>
              <a:t> </a:t>
            </a:r>
            <a:r>
              <a:rPr lang="en-US" dirty="0" err="1"/>
              <a:t>natus</a:t>
            </a:r>
            <a:r>
              <a:rPr lang="en-US" dirty="0"/>
              <a:t> error sit </a:t>
            </a:r>
            <a:r>
              <a:rPr lang="en-US" dirty="0" err="1"/>
              <a:t>voluptatem</a:t>
            </a:r>
            <a:r>
              <a:rPr lang="en-US" dirty="0"/>
              <a:t> </a:t>
            </a:r>
            <a:r>
              <a:rPr lang="en-US" dirty="0" err="1"/>
              <a:t>accusantium</a:t>
            </a:r>
            <a:r>
              <a:rPr lang="en-US" dirty="0"/>
              <a:t> </a:t>
            </a:r>
            <a:r>
              <a:rPr lang="en-US" dirty="0" err="1"/>
              <a:t>doloremque</a:t>
            </a:r>
            <a:r>
              <a:rPr lang="en-US" dirty="0"/>
              <a:t>.</a:t>
            </a:r>
          </a:p>
        </p:txBody>
      </p:sp>
    </p:spTree>
    <p:extLst>
      <p:ext uri="{BB962C8B-B14F-4D97-AF65-F5344CB8AC3E}">
        <p14:creationId xmlns:p14="http://schemas.microsoft.com/office/powerpoint/2010/main" val="2883303087"/>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4_Split Statement Slide w/ Image - Barrel Fram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4620938-F65E-1248-9491-2B0C43FD3327}"/>
              </a:ext>
            </a:extLst>
          </p:cNvPr>
          <p:cNvSpPr/>
          <p:nvPr userDrawn="1"/>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b="0" i="0" dirty="0">
              <a:solidFill>
                <a:schemeClr val="bg1"/>
              </a:solidFill>
              <a:latin typeface="Girl Scout Text Book" panose="02020003000000000000" pitchFamily="18" charset="0"/>
            </a:endParaRPr>
          </a:p>
        </p:txBody>
      </p:sp>
      <p:sp>
        <p:nvSpPr>
          <p:cNvPr id="11" name="Freeform 10">
            <a:extLst>
              <a:ext uri="{FF2B5EF4-FFF2-40B4-BE49-F238E27FC236}">
                <a16:creationId xmlns:a16="http://schemas.microsoft.com/office/drawing/2014/main" id="{A873B20D-6AE5-2A44-AB8F-3AE377CF471B}"/>
              </a:ext>
            </a:extLst>
          </p:cNvPr>
          <p:cNvSpPr/>
          <p:nvPr userDrawn="1"/>
        </p:nvSpPr>
        <p:spPr>
          <a:xfrm>
            <a:off x="253467" y="612648"/>
            <a:ext cx="5635363" cy="5632704"/>
          </a:xfrm>
          <a:custGeom>
            <a:avLst/>
            <a:gdLst>
              <a:gd name="connsiteX0" fmla="*/ 3448463 w 5635362"/>
              <a:gd name="connsiteY0" fmla="*/ 0 h 6400800"/>
              <a:gd name="connsiteX1" fmla="*/ 5101644 w 5635362"/>
              <a:gd name="connsiteY1" fmla="*/ 0 h 6400800"/>
              <a:gd name="connsiteX2" fmla="*/ 5129700 w 5635362"/>
              <a:gd name="connsiteY2" fmla="*/ 28116 h 6400800"/>
              <a:gd name="connsiteX3" fmla="*/ 5607247 w 5635362"/>
              <a:gd name="connsiteY3" fmla="*/ 505664 h 6400800"/>
              <a:gd name="connsiteX4" fmla="*/ 5635362 w 5635362"/>
              <a:gd name="connsiteY4" fmla="*/ 533719 h 6400800"/>
              <a:gd name="connsiteX5" fmla="*/ 5635362 w 5635362"/>
              <a:gd name="connsiteY5" fmla="*/ 5867081 h 6400800"/>
              <a:gd name="connsiteX6" fmla="*/ 5607247 w 5635362"/>
              <a:gd name="connsiteY6" fmla="*/ 5895138 h 6400800"/>
              <a:gd name="connsiteX7" fmla="*/ 5129700 w 5635362"/>
              <a:gd name="connsiteY7" fmla="*/ 6372685 h 6400800"/>
              <a:gd name="connsiteX8" fmla="*/ 5101644 w 5635362"/>
              <a:gd name="connsiteY8" fmla="*/ 6400800 h 6400800"/>
              <a:gd name="connsiteX9" fmla="*/ 3759086 w 5635362"/>
              <a:gd name="connsiteY9" fmla="*/ 6400800 h 6400800"/>
              <a:gd name="connsiteX10" fmla="*/ 3448463 w 5635362"/>
              <a:gd name="connsiteY10" fmla="*/ 6400800 h 6400800"/>
              <a:gd name="connsiteX11" fmla="*/ 2186901 w 5635362"/>
              <a:gd name="connsiteY11" fmla="*/ 6400800 h 6400800"/>
              <a:gd name="connsiteX12" fmla="*/ 1732093 w 5635362"/>
              <a:gd name="connsiteY12" fmla="*/ 6400800 h 6400800"/>
              <a:gd name="connsiteX13" fmla="*/ 533719 w 5635362"/>
              <a:gd name="connsiteY13" fmla="*/ 6400800 h 6400800"/>
              <a:gd name="connsiteX14" fmla="*/ 505663 w 5635362"/>
              <a:gd name="connsiteY14" fmla="*/ 6372685 h 6400800"/>
              <a:gd name="connsiteX15" fmla="*/ 28116 w 5635362"/>
              <a:gd name="connsiteY15" fmla="*/ 5895138 h 6400800"/>
              <a:gd name="connsiteX16" fmla="*/ 0 w 5635362"/>
              <a:gd name="connsiteY16" fmla="*/ 5867081 h 6400800"/>
              <a:gd name="connsiteX17" fmla="*/ 0 w 5635362"/>
              <a:gd name="connsiteY17" fmla="*/ 533720 h 6400800"/>
              <a:gd name="connsiteX18" fmla="*/ 28116 w 5635362"/>
              <a:gd name="connsiteY18" fmla="*/ 505664 h 6400800"/>
              <a:gd name="connsiteX19" fmla="*/ 505663 w 5635362"/>
              <a:gd name="connsiteY19" fmla="*/ 28116 h 6400800"/>
              <a:gd name="connsiteX20" fmla="*/ 533719 w 5635362"/>
              <a:gd name="connsiteY20" fmla="*/ 0 h 6400800"/>
              <a:gd name="connsiteX21" fmla="*/ 1732093 w 5635362"/>
              <a:gd name="connsiteY21" fmla="*/ 0 h 6400800"/>
              <a:gd name="connsiteX22" fmla="*/ 2186901 w 5635362"/>
              <a:gd name="connsiteY22" fmla="*/ 0 h 6400800"/>
              <a:gd name="connsiteX23" fmla="*/ 3448463 w 5635362"/>
              <a:gd name="connsiteY23" fmla="*/ 0 h 640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635362" h="6400800">
                <a:moveTo>
                  <a:pt x="3448463" y="0"/>
                </a:moveTo>
                <a:lnTo>
                  <a:pt x="5101644" y="0"/>
                </a:lnTo>
                <a:cubicBezTo>
                  <a:pt x="5117065" y="226"/>
                  <a:pt x="5129507" y="12691"/>
                  <a:pt x="5129700" y="28116"/>
                </a:cubicBezTo>
                <a:cubicBezTo>
                  <a:pt x="5144338" y="285551"/>
                  <a:pt x="5349839" y="491024"/>
                  <a:pt x="5607247" y="505664"/>
                </a:cubicBezTo>
                <a:cubicBezTo>
                  <a:pt x="5622621" y="506010"/>
                  <a:pt x="5635003" y="518361"/>
                  <a:pt x="5635362" y="533719"/>
                </a:cubicBezTo>
                <a:lnTo>
                  <a:pt x="5635362" y="5867081"/>
                </a:lnTo>
                <a:cubicBezTo>
                  <a:pt x="5635123" y="5882503"/>
                  <a:pt x="5622680" y="5894946"/>
                  <a:pt x="5607247" y="5895138"/>
                </a:cubicBezTo>
                <a:cubicBezTo>
                  <a:pt x="5349839" y="5909775"/>
                  <a:pt x="5144338" y="6115278"/>
                  <a:pt x="5129700" y="6372685"/>
                </a:cubicBezTo>
                <a:cubicBezTo>
                  <a:pt x="5129352" y="6388059"/>
                  <a:pt x="5117000" y="6400441"/>
                  <a:pt x="5101644" y="6400800"/>
                </a:cubicBezTo>
                <a:lnTo>
                  <a:pt x="3759086" y="6400800"/>
                </a:lnTo>
                <a:lnTo>
                  <a:pt x="3448463" y="6400800"/>
                </a:lnTo>
                <a:lnTo>
                  <a:pt x="2186901" y="6400800"/>
                </a:lnTo>
                <a:lnTo>
                  <a:pt x="1732093" y="6400800"/>
                </a:lnTo>
                <a:lnTo>
                  <a:pt x="533719" y="6400800"/>
                </a:lnTo>
                <a:cubicBezTo>
                  <a:pt x="518295" y="6400561"/>
                  <a:pt x="505855" y="6388118"/>
                  <a:pt x="505663" y="6372685"/>
                </a:cubicBezTo>
                <a:cubicBezTo>
                  <a:pt x="491024" y="6115278"/>
                  <a:pt x="285551" y="5909775"/>
                  <a:pt x="28116" y="5895138"/>
                </a:cubicBezTo>
                <a:cubicBezTo>
                  <a:pt x="12757" y="5894790"/>
                  <a:pt x="380" y="5882438"/>
                  <a:pt x="0" y="5867081"/>
                </a:cubicBezTo>
                <a:lnTo>
                  <a:pt x="0" y="533720"/>
                </a:lnTo>
                <a:cubicBezTo>
                  <a:pt x="226" y="518296"/>
                  <a:pt x="12691" y="505856"/>
                  <a:pt x="28116" y="505664"/>
                </a:cubicBezTo>
                <a:cubicBezTo>
                  <a:pt x="285551" y="491024"/>
                  <a:pt x="491024" y="285551"/>
                  <a:pt x="505663" y="28116"/>
                </a:cubicBezTo>
                <a:cubicBezTo>
                  <a:pt x="506010" y="12757"/>
                  <a:pt x="518361" y="380"/>
                  <a:pt x="533719" y="0"/>
                </a:cubicBezTo>
                <a:lnTo>
                  <a:pt x="1732093" y="0"/>
                </a:lnTo>
                <a:lnTo>
                  <a:pt x="2186901" y="0"/>
                </a:lnTo>
                <a:lnTo>
                  <a:pt x="3448463"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1" b="0" i="0" dirty="0">
              <a:latin typeface="Girl Scout Text Book" panose="02020003000000000000" pitchFamily="18" charset="0"/>
            </a:endParaRPr>
          </a:p>
        </p:txBody>
      </p:sp>
      <p:sp>
        <p:nvSpPr>
          <p:cNvPr id="15" name="Text Placeholder 46">
            <a:extLst>
              <a:ext uri="{FF2B5EF4-FFF2-40B4-BE49-F238E27FC236}">
                <a16:creationId xmlns:a16="http://schemas.microsoft.com/office/drawing/2014/main" id="{5688F745-6BD6-A240-ACB9-0E69F40A8A16}"/>
              </a:ext>
            </a:extLst>
          </p:cNvPr>
          <p:cNvSpPr>
            <a:spLocks noGrp="1"/>
          </p:cNvSpPr>
          <p:nvPr>
            <p:ph type="body" sz="quarter" idx="20" hasCustomPrompt="1"/>
          </p:nvPr>
        </p:nvSpPr>
        <p:spPr>
          <a:xfrm>
            <a:off x="254001" y="0"/>
            <a:ext cx="5638800" cy="342901"/>
          </a:xfrm>
        </p:spPr>
        <p:txBody>
          <a:bodyPr anchor="b">
            <a:noAutofit/>
          </a:bodyPr>
          <a:lstStyle>
            <a:lvl1pPr marL="0" indent="0">
              <a:lnSpc>
                <a:spcPct val="100000"/>
              </a:lnSpc>
              <a:buNone/>
              <a:defRPr sz="1333" b="0" i="0">
                <a:solidFill>
                  <a:schemeClr val="tx1"/>
                </a:solidFill>
                <a:latin typeface="Girl Scout Text Book" panose="02020003000000000000" pitchFamily="18" charset="0"/>
              </a:defRPr>
            </a:lvl1pPr>
          </a:lstStyle>
          <a:p>
            <a:pPr lvl="0"/>
            <a:r>
              <a:rPr lang="en-US" dirty="0"/>
              <a:t>Type here to enter the presentation section name.</a:t>
            </a:r>
          </a:p>
        </p:txBody>
      </p:sp>
      <p:sp>
        <p:nvSpPr>
          <p:cNvPr id="7" name="Slide Number Placeholder 6">
            <a:extLst>
              <a:ext uri="{FF2B5EF4-FFF2-40B4-BE49-F238E27FC236}">
                <a16:creationId xmlns:a16="http://schemas.microsoft.com/office/drawing/2014/main" id="{830D97D4-FA4C-1741-8CE0-31EA178DE6D3}"/>
              </a:ext>
            </a:extLst>
          </p:cNvPr>
          <p:cNvSpPr>
            <a:spLocks noGrp="1"/>
          </p:cNvSpPr>
          <p:nvPr>
            <p:ph type="sldNum" sz="quarter" idx="12"/>
          </p:nvPr>
        </p:nvSpPr>
        <p:spPr/>
        <p:txBody>
          <a:bodyPr/>
          <a:lstStyle>
            <a:lvl1pPr>
              <a:defRPr b="0" i="0">
                <a:solidFill>
                  <a:schemeClr val="tx1"/>
                </a:solidFill>
                <a:latin typeface="Girl Scout Text Book" panose="02020003000000000000" pitchFamily="18" charset="0"/>
              </a:defRPr>
            </a:lvl1pPr>
          </a:lstStyle>
          <a:p>
            <a:fld id="{7691CCDB-B024-8747-B233-CAD1CBC7A901}" type="slidenum">
              <a:rPr lang="en-US" smtClean="0"/>
              <a:pPr/>
              <a:t>‹#›</a:t>
            </a:fld>
            <a:endParaRPr lang="en-US"/>
          </a:p>
        </p:txBody>
      </p:sp>
      <p:sp>
        <p:nvSpPr>
          <p:cNvPr id="8" name="Footer Placeholder 4">
            <a:extLst>
              <a:ext uri="{FF2B5EF4-FFF2-40B4-BE49-F238E27FC236}">
                <a16:creationId xmlns:a16="http://schemas.microsoft.com/office/drawing/2014/main" id="{F997FB8B-39FD-814E-99F6-55C239257F6E}"/>
              </a:ext>
            </a:extLst>
          </p:cNvPr>
          <p:cNvSpPr>
            <a:spLocks noGrp="1"/>
          </p:cNvSpPr>
          <p:nvPr>
            <p:ph type="ftr" sz="quarter" idx="3"/>
          </p:nvPr>
        </p:nvSpPr>
        <p:spPr>
          <a:xfrm>
            <a:off x="228599" y="6652549"/>
            <a:ext cx="7564396" cy="206104"/>
          </a:xfrm>
          <a:prstGeom prst="rect">
            <a:avLst/>
          </a:prstGeom>
        </p:spPr>
        <p:txBody>
          <a:bodyPr vert="horz" lIns="91440" tIns="45720" rIns="91440" bIns="45720" rtlCol="0" anchor="b"/>
          <a:lstStyle>
            <a:lvl1pPr marL="0" marR="0" indent="0" algn="l" defTabSz="914354" rtl="0" eaLnBrk="1" fontAlgn="auto" latinLnBrk="0" hangingPunct="1">
              <a:lnSpc>
                <a:spcPct val="100000"/>
              </a:lnSpc>
              <a:spcBef>
                <a:spcPts val="0"/>
              </a:spcBef>
              <a:spcAft>
                <a:spcPts val="0"/>
              </a:spcAft>
              <a:buClrTx/>
              <a:buSzTx/>
              <a:buFontTx/>
              <a:buNone/>
              <a:tabLst/>
              <a:defRPr sz="600" b="0" i="0">
                <a:solidFill>
                  <a:schemeClr val="tx1"/>
                </a:solidFill>
                <a:latin typeface="Girl Scout Text Book" panose="02020003000000000000" pitchFamily="18" charset="0"/>
              </a:defRPr>
            </a:lvl1pPr>
          </a:lstStyle>
          <a:p>
            <a:r>
              <a:rPr lang="en-US"/>
              <a:t>©2021 Girl Scouts of the USA. All Rights Reserved.  Not for public distribution.</a:t>
            </a:r>
            <a:endParaRPr lang="en-US" dirty="0"/>
          </a:p>
        </p:txBody>
      </p:sp>
      <p:sp>
        <p:nvSpPr>
          <p:cNvPr id="18" name="Title 5">
            <a:extLst>
              <a:ext uri="{FF2B5EF4-FFF2-40B4-BE49-F238E27FC236}">
                <a16:creationId xmlns:a16="http://schemas.microsoft.com/office/drawing/2014/main" id="{03CDA041-809F-CC48-9E1D-417B3191BF0B}"/>
              </a:ext>
            </a:extLst>
          </p:cNvPr>
          <p:cNvSpPr>
            <a:spLocks noGrp="1"/>
          </p:cNvSpPr>
          <p:nvPr>
            <p:ph type="title" hasCustomPrompt="1"/>
          </p:nvPr>
        </p:nvSpPr>
        <p:spPr>
          <a:xfrm>
            <a:off x="254001" y="2044162"/>
            <a:ext cx="5650375" cy="2769681"/>
          </a:xfrm>
        </p:spPr>
        <p:txBody>
          <a:bodyPr lIns="182880" rIns="182880" anchor="ctr"/>
          <a:lstStyle>
            <a:lvl1pPr marL="0" marR="0" indent="0" algn="ctr" defTabSz="914354" rtl="0" eaLnBrk="1" fontAlgn="auto" latinLnBrk="0" hangingPunct="1">
              <a:lnSpc>
                <a:spcPct val="90000"/>
              </a:lnSpc>
              <a:spcBef>
                <a:spcPct val="0"/>
              </a:spcBef>
              <a:spcAft>
                <a:spcPts val="0"/>
              </a:spcAft>
              <a:buClrTx/>
              <a:buSzTx/>
              <a:buFontTx/>
              <a:buNone/>
              <a:tabLst/>
              <a:defRPr lang="en-US" sz="2667" b="0" i="0" smtClean="0">
                <a:solidFill>
                  <a:schemeClr val="bg1"/>
                </a:solidFill>
                <a:effectLst/>
                <a:latin typeface="Girl Scout Text Book" panose="02020003000000000000" pitchFamily="18" charset="0"/>
              </a:defRPr>
            </a:lvl1pPr>
          </a:lstStyle>
          <a:p>
            <a:r>
              <a:rPr lang="en-US" dirty="0"/>
              <a:t>Type here to enter text.</a:t>
            </a:r>
            <a:br>
              <a:rPr lang="en-US" dirty="0"/>
            </a:br>
            <a:r>
              <a:rPr lang="en-US" dirty="0"/>
              <a:t>Sed </a:t>
            </a:r>
            <a:r>
              <a:rPr lang="en-US" dirty="0" err="1"/>
              <a:t>ut</a:t>
            </a:r>
            <a:r>
              <a:rPr lang="en-US" dirty="0"/>
              <a:t> </a:t>
            </a:r>
            <a:r>
              <a:rPr lang="en-US" dirty="0" err="1"/>
              <a:t>perspiciatis</a:t>
            </a:r>
            <a:r>
              <a:rPr lang="en-US" dirty="0"/>
              <a:t> </a:t>
            </a:r>
            <a:r>
              <a:rPr lang="en-US" dirty="0" err="1"/>
              <a:t>unde</a:t>
            </a:r>
            <a:r>
              <a:rPr lang="en-US" dirty="0"/>
              <a:t> </a:t>
            </a:r>
            <a:r>
              <a:rPr lang="en-US" dirty="0" err="1"/>
              <a:t>omnis</a:t>
            </a:r>
            <a:br>
              <a:rPr lang="en-US" dirty="0"/>
            </a:br>
            <a:r>
              <a:rPr lang="en-US" dirty="0" err="1"/>
              <a:t>iste</a:t>
            </a:r>
            <a:r>
              <a:rPr lang="en-US" dirty="0"/>
              <a:t> </a:t>
            </a:r>
            <a:r>
              <a:rPr lang="en-US" dirty="0" err="1"/>
              <a:t>natus</a:t>
            </a:r>
            <a:r>
              <a:rPr lang="en-US" dirty="0"/>
              <a:t> error sit </a:t>
            </a:r>
            <a:r>
              <a:rPr lang="en-US" dirty="0" err="1"/>
              <a:t>voluptatem</a:t>
            </a:r>
            <a:r>
              <a:rPr lang="en-US" dirty="0"/>
              <a:t> </a:t>
            </a:r>
            <a:r>
              <a:rPr lang="en-US" dirty="0" err="1"/>
              <a:t>accusantium</a:t>
            </a:r>
            <a:r>
              <a:rPr lang="en-US" dirty="0"/>
              <a:t> </a:t>
            </a:r>
            <a:r>
              <a:rPr lang="en-US" dirty="0" err="1"/>
              <a:t>doloremque</a:t>
            </a:r>
            <a:r>
              <a:rPr lang="en-US" dirty="0"/>
              <a:t>.</a:t>
            </a:r>
          </a:p>
        </p:txBody>
      </p:sp>
      <p:sp>
        <p:nvSpPr>
          <p:cNvPr id="12" name="Picture Placeholder 9">
            <a:extLst>
              <a:ext uri="{FF2B5EF4-FFF2-40B4-BE49-F238E27FC236}">
                <a16:creationId xmlns:a16="http://schemas.microsoft.com/office/drawing/2014/main" id="{384F3178-FCBE-6F4E-84FF-74DECC576702}"/>
              </a:ext>
            </a:extLst>
          </p:cNvPr>
          <p:cNvSpPr>
            <a:spLocks noGrp="1"/>
          </p:cNvSpPr>
          <p:nvPr>
            <p:ph type="pic" sz="quarter" idx="21" hasCustomPrompt="1"/>
          </p:nvPr>
        </p:nvSpPr>
        <p:spPr>
          <a:xfrm>
            <a:off x="6429127" y="612648"/>
            <a:ext cx="5450840" cy="5632704"/>
          </a:xfrm>
          <a:custGeom>
            <a:avLst/>
            <a:gdLst>
              <a:gd name="connsiteX0" fmla="*/ 116806 w 4230026"/>
              <a:gd name="connsiteY0" fmla="*/ 0 h 4800600"/>
              <a:gd name="connsiteX1" fmla="*/ 4113220 w 4230026"/>
              <a:gd name="connsiteY1" fmla="*/ 0 h 4800600"/>
              <a:gd name="connsiteX2" fmla="*/ 4230026 w 4230026"/>
              <a:gd name="connsiteY2" fmla="*/ 116549 h 4800600"/>
              <a:gd name="connsiteX3" fmla="*/ 4230026 w 4230026"/>
              <a:gd name="connsiteY3" fmla="*/ 1070575 h 4800600"/>
              <a:gd name="connsiteX4" fmla="*/ 4230026 w 4230026"/>
              <a:gd name="connsiteY4" fmla="*/ 1528767 h 4800600"/>
              <a:gd name="connsiteX5" fmla="*/ 4230026 w 4230026"/>
              <a:gd name="connsiteY5" fmla="*/ 3241096 h 4800600"/>
              <a:gd name="connsiteX6" fmla="*/ 4181591 w 4230026"/>
              <a:gd name="connsiteY6" fmla="*/ 3335743 h 4800600"/>
              <a:gd name="connsiteX7" fmla="*/ 2183385 w 4230026"/>
              <a:gd name="connsiteY7" fmla="*/ 4778477 h 4800600"/>
              <a:gd name="connsiteX8" fmla="*/ 2046642 w 4230026"/>
              <a:gd name="connsiteY8" fmla="*/ 4778477 h 4800600"/>
              <a:gd name="connsiteX9" fmla="*/ 48435 w 4230026"/>
              <a:gd name="connsiteY9" fmla="*/ 3335743 h 4800600"/>
              <a:gd name="connsiteX10" fmla="*/ 0 w 4230026"/>
              <a:gd name="connsiteY10" fmla="*/ 3241096 h 4800600"/>
              <a:gd name="connsiteX11" fmla="*/ 0 w 4230026"/>
              <a:gd name="connsiteY11" fmla="*/ 1528767 h 4800600"/>
              <a:gd name="connsiteX12" fmla="*/ 0 w 4230026"/>
              <a:gd name="connsiteY12" fmla="*/ 1070575 h 4800600"/>
              <a:gd name="connsiteX13" fmla="*/ 0 w 4230026"/>
              <a:gd name="connsiteY13" fmla="*/ 116549 h 4800600"/>
              <a:gd name="connsiteX14" fmla="*/ 116806 w 4230026"/>
              <a:gd name="connsiteY14" fmla="*/ 0 h 480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230026" h="4800600">
                <a:moveTo>
                  <a:pt x="116806" y="0"/>
                </a:moveTo>
                <a:lnTo>
                  <a:pt x="4113220" y="0"/>
                </a:lnTo>
                <a:cubicBezTo>
                  <a:pt x="4177632" y="31"/>
                  <a:pt x="4229868" y="52157"/>
                  <a:pt x="4230026" y="116549"/>
                </a:cubicBezTo>
                <a:lnTo>
                  <a:pt x="4230026" y="1070575"/>
                </a:lnTo>
                <a:lnTo>
                  <a:pt x="4230026" y="1528767"/>
                </a:lnTo>
                <a:lnTo>
                  <a:pt x="4230026" y="3241096"/>
                </a:lnTo>
                <a:cubicBezTo>
                  <a:pt x="4230026" y="3278589"/>
                  <a:pt x="4212004" y="3313801"/>
                  <a:pt x="4181591" y="3335743"/>
                </a:cubicBezTo>
                <a:lnTo>
                  <a:pt x="2183385" y="4778477"/>
                </a:lnTo>
                <a:cubicBezTo>
                  <a:pt x="2142576" y="4807975"/>
                  <a:pt x="2087450" y="4807975"/>
                  <a:pt x="2046642" y="4778477"/>
                </a:cubicBezTo>
                <a:lnTo>
                  <a:pt x="48435" y="3335743"/>
                </a:lnTo>
                <a:cubicBezTo>
                  <a:pt x="18021" y="3313801"/>
                  <a:pt x="1" y="3278589"/>
                  <a:pt x="0" y="3241096"/>
                </a:cubicBezTo>
                <a:lnTo>
                  <a:pt x="0" y="1528767"/>
                </a:lnTo>
                <a:lnTo>
                  <a:pt x="0" y="1070575"/>
                </a:lnTo>
                <a:lnTo>
                  <a:pt x="0" y="116549"/>
                </a:lnTo>
                <a:cubicBezTo>
                  <a:pt x="156" y="52157"/>
                  <a:pt x="52394" y="31"/>
                  <a:pt x="116806" y="0"/>
                </a:cubicBezTo>
                <a:close/>
              </a:path>
            </a:pathLst>
          </a:custGeom>
          <a:solidFill>
            <a:schemeClr val="bg1"/>
          </a:solidFill>
        </p:spPr>
        <p:txBody>
          <a:bodyPr wrap="square" anchor="ctr">
            <a:noAutofit/>
          </a:bodyPr>
          <a:lstStyle>
            <a:lvl1pPr marL="0" indent="0" algn="ctr">
              <a:buNone/>
              <a:defRPr b="0" i="0">
                <a:latin typeface="Girl Scout Text Book" panose="02020003000000000000" pitchFamily="18" charset="0"/>
              </a:defRPr>
            </a:lvl1pPr>
          </a:lstStyle>
          <a:p>
            <a:r>
              <a:rPr lang="en-US" dirty="0"/>
              <a:t>Click icon to add image</a:t>
            </a:r>
          </a:p>
        </p:txBody>
      </p:sp>
    </p:spTree>
    <p:extLst>
      <p:ext uri="{BB962C8B-B14F-4D97-AF65-F5344CB8AC3E}">
        <p14:creationId xmlns:p14="http://schemas.microsoft.com/office/powerpoint/2010/main" val="3491223965"/>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5_Split Statement Slide w/ Image - Barrel Frame">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4620938-F65E-1248-9491-2B0C43FD3327}"/>
              </a:ext>
            </a:extLst>
          </p:cNvPr>
          <p:cNvSpPr/>
          <p:nvPr userDrawn="1"/>
        </p:nvSpPr>
        <p:spPr>
          <a:xfrm>
            <a:off x="6097588" y="0"/>
            <a:ext cx="6096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b="0" i="0" dirty="0">
              <a:solidFill>
                <a:schemeClr val="bg1"/>
              </a:solidFill>
              <a:latin typeface="Girl Scout Text Book" panose="02020003000000000000" pitchFamily="18" charset="0"/>
            </a:endParaRPr>
          </a:p>
        </p:txBody>
      </p:sp>
      <p:sp>
        <p:nvSpPr>
          <p:cNvPr id="11" name="Freeform 10">
            <a:extLst>
              <a:ext uri="{FF2B5EF4-FFF2-40B4-BE49-F238E27FC236}">
                <a16:creationId xmlns:a16="http://schemas.microsoft.com/office/drawing/2014/main" id="{A873B20D-6AE5-2A44-AB8F-3AE377CF471B}"/>
              </a:ext>
            </a:extLst>
          </p:cNvPr>
          <p:cNvSpPr/>
          <p:nvPr userDrawn="1"/>
        </p:nvSpPr>
        <p:spPr>
          <a:xfrm>
            <a:off x="251004" y="612648"/>
            <a:ext cx="5635363" cy="5632704"/>
          </a:xfrm>
          <a:custGeom>
            <a:avLst/>
            <a:gdLst>
              <a:gd name="connsiteX0" fmla="*/ 3448463 w 5635362"/>
              <a:gd name="connsiteY0" fmla="*/ 0 h 6400800"/>
              <a:gd name="connsiteX1" fmla="*/ 5101644 w 5635362"/>
              <a:gd name="connsiteY1" fmla="*/ 0 h 6400800"/>
              <a:gd name="connsiteX2" fmla="*/ 5129700 w 5635362"/>
              <a:gd name="connsiteY2" fmla="*/ 28116 h 6400800"/>
              <a:gd name="connsiteX3" fmla="*/ 5607247 w 5635362"/>
              <a:gd name="connsiteY3" fmla="*/ 505664 h 6400800"/>
              <a:gd name="connsiteX4" fmla="*/ 5635362 w 5635362"/>
              <a:gd name="connsiteY4" fmla="*/ 533719 h 6400800"/>
              <a:gd name="connsiteX5" fmla="*/ 5635362 w 5635362"/>
              <a:gd name="connsiteY5" fmla="*/ 5867081 h 6400800"/>
              <a:gd name="connsiteX6" fmla="*/ 5607247 w 5635362"/>
              <a:gd name="connsiteY6" fmla="*/ 5895138 h 6400800"/>
              <a:gd name="connsiteX7" fmla="*/ 5129700 w 5635362"/>
              <a:gd name="connsiteY7" fmla="*/ 6372685 h 6400800"/>
              <a:gd name="connsiteX8" fmla="*/ 5101644 w 5635362"/>
              <a:gd name="connsiteY8" fmla="*/ 6400800 h 6400800"/>
              <a:gd name="connsiteX9" fmla="*/ 3759086 w 5635362"/>
              <a:gd name="connsiteY9" fmla="*/ 6400800 h 6400800"/>
              <a:gd name="connsiteX10" fmla="*/ 3448463 w 5635362"/>
              <a:gd name="connsiteY10" fmla="*/ 6400800 h 6400800"/>
              <a:gd name="connsiteX11" fmla="*/ 2186901 w 5635362"/>
              <a:gd name="connsiteY11" fmla="*/ 6400800 h 6400800"/>
              <a:gd name="connsiteX12" fmla="*/ 1732093 w 5635362"/>
              <a:gd name="connsiteY12" fmla="*/ 6400800 h 6400800"/>
              <a:gd name="connsiteX13" fmla="*/ 533719 w 5635362"/>
              <a:gd name="connsiteY13" fmla="*/ 6400800 h 6400800"/>
              <a:gd name="connsiteX14" fmla="*/ 505663 w 5635362"/>
              <a:gd name="connsiteY14" fmla="*/ 6372685 h 6400800"/>
              <a:gd name="connsiteX15" fmla="*/ 28116 w 5635362"/>
              <a:gd name="connsiteY15" fmla="*/ 5895138 h 6400800"/>
              <a:gd name="connsiteX16" fmla="*/ 0 w 5635362"/>
              <a:gd name="connsiteY16" fmla="*/ 5867081 h 6400800"/>
              <a:gd name="connsiteX17" fmla="*/ 0 w 5635362"/>
              <a:gd name="connsiteY17" fmla="*/ 533720 h 6400800"/>
              <a:gd name="connsiteX18" fmla="*/ 28116 w 5635362"/>
              <a:gd name="connsiteY18" fmla="*/ 505664 h 6400800"/>
              <a:gd name="connsiteX19" fmla="*/ 505663 w 5635362"/>
              <a:gd name="connsiteY19" fmla="*/ 28116 h 6400800"/>
              <a:gd name="connsiteX20" fmla="*/ 533719 w 5635362"/>
              <a:gd name="connsiteY20" fmla="*/ 0 h 6400800"/>
              <a:gd name="connsiteX21" fmla="*/ 1732093 w 5635362"/>
              <a:gd name="connsiteY21" fmla="*/ 0 h 6400800"/>
              <a:gd name="connsiteX22" fmla="*/ 2186901 w 5635362"/>
              <a:gd name="connsiteY22" fmla="*/ 0 h 6400800"/>
              <a:gd name="connsiteX23" fmla="*/ 3448463 w 5635362"/>
              <a:gd name="connsiteY23" fmla="*/ 0 h 640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635362" h="6400800">
                <a:moveTo>
                  <a:pt x="3448463" y="0"/>
                </a:moveTo>
                <a:lnTo>
                  <a:pt x="5101644" y="0"/>
                </a:lnTo>
                <a:cubicBezTo>
                  <a:pt x="5117065" y="226"/>
                  <a:pt x="5129507" y="12691"/>
                  <a:pt x="5129700" y="28116"/>
                </a:cubicBezTo>
                <a:cubicBezTo>
                  <a:pt x="5144338" y="285551"/>
                  <a:pt x="5349839" y="491024"/>
                  <a:pt x="5607247" y="505664"/>
                </a:cubicBezTo>
                <a:cubicBezTo>
                  <a:pt x="5622621" y="506010"/>
                  <a:pt x="5635003" y="518361"/>
                  <a:pt x="5635362" y="533719"/>
                </a:cubicBezTo>
                <a:lnTo>
                  <a:pt x="5635362" y="5867081"/>
                </a:lnTo>
                <a:cubicBezTo>
                  <a:pt x="5635123" y="5882503"/>
                  <a:pt x="5622680" y="5894946"/>
                  <a:pt x="5607247" y="5895138"/>
                </a:cubicBezTo>
                <a:cubicBezTo>
                  <a:pt x="5349839" y="5909775"/>
                  <a:pt x="5144338" y="6115278"/>
                  <a:pt x="5129700" y="6372685"/>
                </a:cubicBezTo>
                <a:cubicBezTo>
                  <a:pt x="5129352" y="6388059"/>
                  <a:pt x="5117000" y="6400441"/>
                  <a:pt x="5101644" y="6400800"/>
                </a:cubicBezTo>
                <a:lnTo>
                  <a:pt x="3759086" y="6400800"/>
                </a:lnTo>
                <a:lnTo>
                  <a:pt x="3448463" y="6400800"/>
                </a:lnTo>
                <a:lnTo>
                  <a:pt x="2186901" y="6400800"/>
                </a:lnTo>
                <a:lnTo>
                  <a:pt x="1732093" y="6400800"/>
                </a:lnTo>
                <a:lnTo>
                  <a:pt x="533719" y="6400800"/>
                </a:lnTo>
                <a:cubicBezTo>
                  <a:pt x="518295" y="6400561"/>
                  <a:pt x="505855" y="6388118"/>
                  <a:pt x="505663" y="6372685"/>
                </a:cubicBezTo>
                <a:cubicBezTo>
                  <a:pt x="491024" y="6115278"/>
                  <a:pt x="285551" y="5909775"/>
                  <a:pt x="28116" y="5895138"/>
                </a:cubicBezTo>
                <a:cubicBezTo>
                  <a:pt x="12757" y="5894790"/>
                  <a:pt x="380" y="5882438"/>
                  <a:pt x="0" y="5867081"/>
                </a:cubicBezTo>
                <a:lnTo>
                  <a:pt x="0" y="533720"/>
                </a:lnTo>
                <a:cubicBezTo>
                  <a:pt x="226" y="518296"/>
                  <a:pt x="12691" y="505856"/>
                  <a:pt x="28116" y="505664"/>
                </a:cubicBezTo>
                <a:cubicBezTo>
                  <a:pt x="285551" y="491024"/>
                  <a:pt x="491024" y="285551"/>
                  <a:pt x="505663" y="28116"/>
                </a:cubicBezTo>
                <a:cubicBezTo>
                  <a:pt x="506010" y="12757"/>
                  <a:pt x="518361" y="380"/>
                  <a:pt x="533719" y="0"/>
                </a:cubicBezTo>
                <a:lnTo>
                  <a:pt x="1732093" y="0"/>
                </a:lnTo>
                <a:lnTo>
                  <a:pt x="2186901" y="0"/>
                </a:lnTo>
                <a:lnTo>
                  <a:pt x="3448463"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1" b="0" i="0" dirty="0">
              <a:latin typeface="Girl Scout Text Book" panose="02020003000000000000" pitchFamily="18" charset="0"/>
            </a:endParaRPr>
          </a:p>
        </p:txBody>
      </p:sp>
      <p:sp>
        <p:nvSpPr>
          <p:cNvPr id="15" name="Text Placeholder 46">
            <a:extLst>
              <a:ext uri="{FF2B5EF4-FFF2-40B4-BE49-F238E27FC236}">
                <a16:creationId xmlns:a16="http://schemas.microsoft.com/office/drawing/2014/main" id="{5688F745-6BD6-A240-ACB9-0E69F40A8A16}"/>
              </a:ext>
            </a:extLst>
          </p:cNvPr>
          <p:cNvSpPr>
            <a:spLocks noGrp="1"/>
          </p:cNvSpPr>
          <p:nvPr>
            <p:ph type="body" sz="quarter" idx="20" hasCustomPrompt="1"/>
          </p:nvPr>
        </p:nvSpPr>
        <p:spPr>
          <a:xfrm>
            <a:off x="254001" y="0"/>
            <a:ext cx="5638800" cy="342901"/>
          </a:xfrm>
        </p:spPr>
        <p:txBody>
          <a:bodyPr anchor="b">
            <a:noAutofit/>
          </a:bodyPr>
          <a:lstStyle>
            <a:lvl1pPr marL="0" indent="0">
              <a:lnSpc>
                <a:spcPct val="100000"/>
              </a:lnSpc>
              <a:buNone/>
              <a:defRPr sz="1333" b="0" i="0">
                <a:solidFill>
                  <a:schemeClr val="tx1"/>
                </a:solidFill>
                <a:latin typeface="Girl Scout Text Book" panose="02020003000000000000" pitchFamily="18" charset="0"/>
              </a:defRPr>
            </a:lvl1pPr>
          </a:lstStyle>
          <a:p>
            <a:pPr lvl="0"/>
            <a:r>
              <a:rPr lang="en-US" dirty="0"/>
              <a:t>Type here to enter the presentation section name.</a:t>
            </a:r>
          </a:p>
        </p:txBody>
      </p:sp>
      <p:sp>
        <p:nvSpPr>
          <p:cNvPr id="7" name="Slide Number Placeholder 6">
            <a:extLst>
              <a:ext uri="{FF2B5EF4-FFF2-40B4-BE49-F238E27FC236}">
                <a16:creationId xmlns:a16="http://schemas.microsoft.com/office/drawing/2014/main" id="{830D97D4-FA4C-1741-8CE0-31EA178DE6D3}"/>
              </a:ext>
            </a:extLst>
          </p:cNvPr>
          <p:cNvSpPr>
            <a:spLocks noGrp="1"/>
          </p:cNvSpPr>
          <p:nvPr>
            <p:ph type="sldNum" sz="quarter" idx="12"/>
          </p:nvPr>
        </p:nvSpPr>
        <p:spPr/>
        <p:txBody>
          <a:bodyPr/>
          <a:lstStyle>
            <a:lvl1pPr>
              <a:defRPr b="0" i="0">
                <a:solidFill>
                  <a:schemeClr val="tx1"/>
                </a:solidFill>
                <a:latin typeface="Girl Scout Text Book" panose="02020003000000000000" pitchFamily="18" charset="0"/>
              </a:defRPr>
            </a:lvl1pPr>
          </a:lstStyle>
          <a:p>
            <a:fld id="{7691CCDB-B024-8747-B233-CAD1CBC7A901}" type="slidenum">
              <a:rPr lang="en-US" smtClean="0"/>
              <a:pPr/>
              <a:t>‹#›</a:t>
            </a:fld>
            <a:endParaRPr lang="en-US"/>
          </a:p>
        </p:txBody>
      </p:sp>
      <p:sp>
        <p:nvSpPr>
          <p:cNvPr id="8" name="Footer Placeholder 4">
            <a:extLst>
              <a:ext uri="{FF2B5EF4-FFF2-40B4-BE49-F238E27FC236}">
                <a16:creationId xmlns:a16="http://schemas.microsoft.com/office/drawing/2014/main" id="{F997FB8B-39FD-814E-99F6-55C239257F6E}"/>
              </a:ext>
            </a:extLst>
          </p:cNvPr>
          <p:cNvSpPr>
            <a:spLocks noGrp="1"/>
          </p:cNvSpPr>
          <p:nvPr>
            <p:ph type="ftr" sz="quarter" idx="3"/>
          </p:nvPr>
        </p:nvSpPr>
        <p:spPr>
          <a:xfrm>
            <a:off x="228599" y="6652549"/>
            <a:ext cx="7564396" cy="206104"/>
          </a:xfrm>
          <a:prstGeom prst="rect">
            <a:avLst/>
          </a:prstGeom>
        </p:spPr>
        <p:txBody>
          <a:bodyPr vert="horz" lIns="91440" tIns="45720" rIns="91440" bIns="45720" rtlCol="0" anchor="b"/>
          <a:lstStyle>
            <a:lvl1pPr marL="0" marR="0" indent="0" algn="l" defTabSz="914354" rtl="0" eaLnBrk="1" fontAlgn="auto" latinLnBrk="0" hangingPunct="1">
              <a:lnSpc>
                <a:spcPct val="100000"/>
              </a:lnSpc>
              <a:spcBef>
                <a:spcPts val="0"/>
              </a:spcBef>
              <a:spcAft>
                <a:spcPts val="0"/>
              </a:spcAft>
              <a:buClrTx/>
              <a:buSzTx/>
              <a:buFontTx/>
              <a:buNone/>
              <a:tabLst/>
              <a:defRPr sz="600" b="0" i="0">
                <a:solidFill>
                  <a:schemeClr val="tx1"/>
                </a:solidFill>
                <a:latin typeface="Girl Scout Text Book" panose="02020003000000000000" pitchFamily="18" charset="0"/>
              </a:defRPr>
            </a:lvl1pPr>
          </a:lstStyle>
          <a:p>
            <a:r>
              <a:rPr lang="en-US"/>
              <a:t>©2021 Girl Scouts of the USA. All Rights Reserved.  Not for public distribution.</a:t>
            </a:r>
            <a:endParaRPr lang="en-US" dirty="0"/>
          </a:p>
        </p:txBody>
      </p:sp>
      <p:sp>
        <p:nvSpPr>
          <p:cNvPr id="18" name="Title 5">
            <a:extLst>
              <a:ext uri="{FF2B5EF4-FFF2-40B4-BE49-F238E27FC236}">
                <a16:creationId xmlns:a16="http://schemas.microsoft.com/office/drawing/2014/main" id="{03CDA041-809F-CC48-9E1D-417B3191BF0B}"/>
              </a:ext>
            </a:extLst>
          </p:cNvPr>
          <p:cNvSpPr>
            <a:spLocks noGrp="1"/>
          </p:cNvSpPr>
          <p:nvPr>
            <p:ph type="title" hasCustomPrompt="1"/>
          </p:nvPr>
        </p:nvSpPr>
        <p:spPr>
          <a:xfrm>
            <a:off x="222813" y="2044162"/>
            <a:ext cx="5650375" cy="2769681"/>
          </a:xfrm>
        </p:spPr>
        <p:txBody>
          <a:bodyPr lIns="182880" rIns="182880" anchor="ctr"/>
          <a:lstStyle>
            <a:lvl1pPr marL="0" marR="0" indent="0" algn="ctr" defTabSz="914354" rtl="0" eaLnBrk="1" fontAlgn="auto" latinLnBrk="0" hangingPunct="1">
              <a:lnSpc>
                <a:spcPct val="90000"/>
              </a:lnSpc>
              <a:spcBef>
                <a:spcPct val="0"/>
              </a:spcBef>
              <a:spcAft>
                <a:spcPts val="0"/>
              </a:spcAft>
              <a:buClrTx/>
              <a:buSzTx/>
              <a:buFontTx/>
              <a:buNone/>
              <a:tabLst/>
              <a:defRPr lang="en-US" sz="2667" b="0" i="0" smtClean="0">
                <a:effectLst/>
                <a:latin typeface="Girl Scout Text Book" panose="02020003000000000000" pitchFamily="18" charset="0"/>
              </a:defRPr>
            </a:lvl1pPr>
          </a:lstStyle>
          <a:p>
            <a:r>
              <a:rPr lang="en-US" dirty="0"/>
              <a:t>Type here to enter text.</a:t>
            </a:r>
            <a:br>
              <a:rPr lang="en-US" dirty="0"/>
            </a:br>
            <a:r>
              <a:rPr lang="en-US" dirty="0"/>
              <a:t>Sed </a:t>
            </a:r>
            <a:r>
              <a:rPr lang="en-US" dirty="0" err="1"/>
              <a:t>ut</a:t>
            </a:r>
            <a:r>
              <a:rPr lang="en-US" dirty="0"/>
              <a:t> </a:t>
            </a:r>
            <a:r>
              <a:rPr lang="en-US" dirty="0" err="1"/>
              <a:t>perspiciatis</a:t>
            </a:r>
            <a:r>
              <a:rPr lang="en-US" dirty="0"/>
              <a:t> </a:t>
            </a:r>
            <a:r>
              <a:rPr lang="en-US" dirty="0" err="1"/>
              <a:t>unde</a:t>
            </a:r>
            <a:r>
              <a:rPr lang="en-US" dirty="0"/>
              <a:t> </a:t>
            </a:r>
            <a:r>
              <a:rPr lang="en-US" dirty="0" err="1"/>
              <a:t>omnis</a:t>
            </a:r>
            <a:br>
              <a:rPr lang="en-US" dirty="0"/>
            </a:br>
            <a:r>
              <a:rPr lang="en-US" dirty="0" err="1"/>
              <a:t>iste</a:t>
            </a:r>
            <a:r>
              <a:rPr lang="en-US" dirty="0"/>
              <a:t> </a:t>
            </a:r>
            <a:r>
              <a:rPr lang="en-US" dirty="0" err="1"/>
              <a:t>natus</a:t>
            </a:r>
            <a:r>
              <a:rPr lang="en-US" dirty="0"/>
              <a:t> error sit </a:t>
            </a:r>
            <a:r>
              <a:rPr lang="en-US" dirty="0" err="1"/>
              <a:t>voluptatem</a:t>
            </a:r>
            <a:r>
              <a:rPr lang="en-US" dirty="0"/>
              <a:t> </a:t>
            </a:r>
            <a:r>
              <a:rPr lang="en-US" dirty="0" err="1"/>
              <a:t>accusantium</a:t>
            </a:r>
            <a:r>
              <a:rPr lang="en-US" dirty="0"/>
              <a:t> </a:t>
            </a:r>
            <a:r>
              <a:rPr lang="en-US" dirty="0" err="1"/>
              <a:t>doloremque</a:t>
            </a:r>
            <a:r>
              <a:rPr lang="en-US" dirty="0"/>
              <a:t>.</a:t>
            </a:r>
          </a:p>
        </p:txBody>
      </p:sp>
      <p:sp>
        <p:nvSpPr>
          <p:cNvPr id="13" name="Picture Placeholder 9">
            <a:extLst>
              <a:ext uri="{FF2B5EF4-FFF2-40B4-BE49-F238E27FC236}">
                <a16:creationId xmlns:a16="http://schemas.microsoft.com/office/drawing/2014/main" id="{5BC5E979-A26D-DD4B-9B65-77582996CA44}"/>
              </a:ext>
            </a:extLst>
          </p:cNvPr>
          <p:cNvSpPr>
            <a:spLocks noGrp="1" noChangeAspect="1"/>
          </p:cNvSpPr>
          <p:nvPr>
            <p:ph type="pic" sz="quarter" idx="22" hasCustomPrompt="1"/>
          </p:nvPr>
        </p:nvSpPr>
        <p:spPr>
          <a:xfrm>
            <a:off x="6337469" y="624972"/>
            <a:ext cx="5629464" cy="5632704"/>
          </a:xfrm>
          <a:custGeom>
            <a:avLst/>
            <a:gdLst>
              <a:gd name="connsiteX0" fmla="*/ 1460625 w 4203821"/>
              <a:gd name="connsiteY0" fmla="*/ 0 h 4808560"/>
              <a:gd name="connsiteX1" fmla="*/ 1712914 w 4203821"/>
              <a:gd name="connsiteY1" fmla="*/ 0 h 4808560"/>
              <a:gd name="connsiteX2" fmla="*/ 2297693 w 4203821"/>
              <a:gd name="connsiteY2" fmla="*/ 0 h 4808560"/>
              <a:gd name="connsiteX3" fmla="*/ 2743196 w 4203821"/>
              <a:gd name="connsiteY3" fmla="*/ 0 h 4808560"/>
              <a:gd name="connsiteX4" fmla="*/ 2872120 w 4203821"/>
              <a:gd name="connsiteY4" fmla="*/ 53207 h 4808560"/>
              <a:gd name="connsiteX5" fmla="*/ 4149591 w 4203821"/>
              <a:gd name="connsiteY5" fmla="*/ 1321472 h 4808560"/>
              <a:gd name="connsiteX6" fmla="*/ 4203821 w 4203821"/>
              <a:gd name="connsiteY6" fmla="*/ 1451930 h 4808560"/>
              <a:gd name="connsiteX7" fmla="*/ 4203821 w 4203821"/>
              <a:gd name="connsiteY7" fmla="*/ 3290633 h 4808560"/>
              <a:gd name="connsiteX8" fmla="*/ 4152661 w 4203821"/>
              <a:gd name="connsiteY8" fmla="*/ 3417511 h 4808560"/>
              <a:gd name="connsiteX9" fmla="*/ 2873143 w 4203821"/>
              <a:gd name="connsiteY9" fmla="*/ 4752284 h 4808560"/>
              <a:gd name="connsiteX10" fmla="*/ 2740638 w 4203821"/>
              <a:gd name="connsiteY10" fmla="*/ 4808560 h 4808560"/>
              <a:gd name="connsiteX11" fmla="*/ 2297693 w 4203821"/>
              <a:gd name="connsiteY11" fmla="*/ 4808560 h 4808560"/>
              <a:gd name="connsiteX12" fmla="*/ 1712914 w 4203821"/>
              <a:gd name="connsiteY12" fmla="*/ 4808560 h 4808560"/>
              <a:gd name="connsiteX13" fmla="*/ 1463695 w 4203821"/>
              <a:gd name="connsiteY13" fmla="*/ 4808560 h 4808560"/>
              <a:gd name="connsiteX14" fmla="*/ 1331190 w 4203821"/>
              <a:gd name="connsiteY14" fmla="*/ 4752284 h 4808560"/>
              <a:gd name="connsiteX15" fmla="*/ 51160 w 4203821"/>
              <a:gd name="connsiteY15" fmla="*/ 3417511 h 4808560"/>
              <a:gd name="connsiteX16" fmla="*/ 0 w 4203821"/>
              <a:gd name="connsiteY16" fmla="*/ 3290633 h 4808560"/>
              <a:gd name="connsiteX17" fmla="*/ 0 w 4203821"/>
              <a:gd name="connsiteY17" fmla="*/ 1451930 h 4808560"/>
              <a:gd name="connsiteX18" fmla="*/ 54230 w 4203821"/>
              <a:gd name="connsiteY18" fmla="*/ 1321472 h 4808560"/>
              <a:gd name="connsiteX19" fmla="*/ 1331190 w 4203821"/>
              <a:gd name="connsiteY19" fmla="*/ 53207 h 4808560"/>
              <a:gd name="connsiteX20" fmla="*/ 1460625 w 4203821"/>
              <a:gd name="connsiteY20" fmla="*/ 0 h 4808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203821" h="4808560">
                <a:moveTo>
                  <a:pt x="1460625" y="0"/>
                </a:moveTo>
                <a:lnTo>
                  <a:pt x="1712914" y="0"/>
                </a:lnTo>
                <a:lnTo>
                  <a:pt x="2297693" y="0"/>
                </a:lnTo>
                <a:lnTo>
                  <a:pt x="2743196" y="0"/>
                </a:lnTo>
                <a:cubicBezTo>
                  <a:pt x="2791286" y="0"/>
                  <a:pt x="2837842" y="19441"/>
                  <a:pt x="2872120" y="53207"/>
                </a:cubicBezTo>
                <a:lnTo>
                  <a:pt x="4149591" y="1321472"/>
                </a:lnTo>
                <a:cubicBezTo>
                  <a:pt x="4184380" y="1356261"/>
                  <a:pt x="4203821" y="1402816"/>
                  <a:pt x="4203821" y="1451930"/>
                </a:cubicBezTo>
                <a:lnTo>
                  <a:pt x="4203821" y="3290633"/>
                </a:lnTo>
                <a:cubicBezTo>
                  <a:pt x="4203821" y="3337701"/>
                  <a:pt x="4185403" y="3383233"/>
                  <a:pt x="4152661" y="3417511"/>
                </a:cubicBezTo>
                <a:lnTo>
                  <a:pt x="2873143" y="4752284"/>
                </a:lnTo>
                <a:cubicBezTo>
                  <a:pt x="2838354" y="4788096"/>
                  <a:pt x="2790775" y="4808560"/>
                  <a:pt x="2740638" y="4808560"/>
                </a:cubicBezTo>
                <a:lnTo>
                  <a:pt x="2297693" y="4808560"/>
                </a:lnTo>
                <a:lnTo>
                  <a:pt x="1712914" y="4808560"/>
                </a:lnTo>
                <a:lnTo>
                  <a:pt x="1463695" y="4808560"/>
                </a:lnTo>
                <a:cubicBezTo>
                  <a:pt x="1413558" y="4808560"/>
                  <a:pt x="1365979" y="4788096"/>
                  <a:pt x="1331190" y="4752284"/>
                </a:cubicBezTo>
                <a:lnTo>
                  <a:pt x="51160" y="3417511"/>
                </a:lnTo>
                <a:cubicBezTo>
                  <a:pt x="18418" y="3383233"/>
                  <a:pt x="0" y="3338212"/>
                  <a:pt x="0" y="3290633"/>
                </a:cubicBezTo>
                <a:lnTo>
                  <a:pt x="0" y="1451930"/>
                </a:lnTo>
                <a:cubicBezTo>
                  <a:pt x="0" y="1402816"/>
                  <a:pt x="19441" y="1355749"/>
                  <a:pt x="54230" y="1321472"/>
                </a:cubicBezTo>
                <a:lnTo>
                  <a:pt x="1331190" y="53207"/>
                </a:lnTo>
                <a:cubicBezTo>
                  <a:pt x="1365467" y="18929"/>
                  <a:pt x="1412023" y="0"/>
                  <a:pt x="1460625" y="0"/>
                </a:cubicBezTo>
                <a:close/>
              </a:path>
            </a:pathLst>
          </a:custGeom>
          <a:solidFill>
            <a:schemeClr val="bg1"/>
          </a:solidFill>
        </p:spPr>
        <p:txBody>
          <a:bodyPr wrap="square" anchor="ctr">
            <a:noAutofit/>
          </a:bodyPr>
          <a:lstStyle>
            <a:lvl1pPr marL="0" indent="0" algn="ctr">
              <a:buNone/>
              <a:defRPr b="0" i="0">
                <a:latin typeface="Girl Scout Text Book" panose="02020003000000000000" pitchFamily="18" charset="0"/>
              </a:defRPr>
            </a:lvl1pPr>
          </a:lstStyle>
          <a:p>
            <a:r>
              <a:rPr lang="en-US" dirty="0"/>
              <a:t>Click icon to add image</a:t>
            </a:r>
          </a:p>
        </p:txBody>
      </p:sp>
    </p:spTree>
    <p:extLst>
      <p:ext uri="{BB962C8B-B14F-4D97-AF65-F5344CB8AC3E}">
        <p14:creationId xmlns:p14="http://schemas.microsoft.com/office/powerpoint/2010/main" val="4178005685"/>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Slide-1">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5F2DCCF8-F706-4843-A240-D8DD9F338ACF}"/>
              </a:ext>
            </a:extLst>
          </p:cNvPr>
          <p:cNvSpPr/>
          <p:nvPr userDrawn="1"/>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b="0" i="0" dirty="0">
              <a:solidFill>
                <a:schemeClr val="bg1"/>
              </a:solidFill>
              <a:latin typeface="Girl Scout Display Light" panose="02020003000000000000" pitchFamily="18" charset="0"/>
            </a:endParaRPr>
          </a:p>
        </p:txBody>
      </p:sp>
      <p:pic>
        <p:nvPicPr>
          <p:cNvPr id="13" name="Graphic 12">
            <a:extLst>
              <a:ext uri="{FF2B5EF4-FFF2-40B4-BE49-F238E27FC236}">
                <a16:creationId xmlns:a16="http://schemas.microsoft.com/office/drawing/2014/main" id="{CF1D935F-262C-BD4D-98DB-5BDD7A0B4168}"/>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272018" y="1737968"/>
            <a:ext cx="5620783" cy="3382065"/>
          </a:xfrm>
          <a:prstGeom prst="rect">
            <a:avLst/>
          </a:prstGeom>
        </p:spPr>
      </p:pic>
      <p:sp>
        <p:nvSpPr>
          <p:cNvPr id="9" name="Text Placeholder 46">
            <a:extLst>
              <a:ext uri="{FF2B5EF4-FFF2-40B4-BE49-F238E27FC236}">
                <a16:creationId xmlns:a16="http://schemas.microsoft.com/office/drawing/2014/main" id="{7E0C5006-E502-754E-A6DA-EC6951931B9D}"/>
              </a:ext>
            </a:extLst>
          </p:cNvPr>
          <p:cNvSpPr>
            <a:spLocks noGrp="1"/>
          </p:cNvSpPr>
          <p:nvPr>
            <p:ph type="body" sz="quarter" idx="15" hasCustomPrompt="1"/>
          </p:nvPr>
        </p:nvSpPr>
        <p:spPr>
          <a:xfrm>
            <a:off x="6324600" y="914400"/>
            <a:ext cx="5638800" cy="5029200"/>
          </a:xfrm>
        </p:spPr>
        <p:txBody>
          <a:bodyPr lIns="0" anchor="ctr">
            <a:noAutofit/>
          </a:bodyPr>
          <a:lstStyle>
            <a:lvl1pPr marL="457189" marR="0" indent="-457189" algn="l" defTabSz="914354" rtl="0" eaLnBrk="1" fontAlgn="auto" latinLnBrk="0" hangingPunct="1">
              <a:lnSpc>
                <a:spcPct val="100000"/>
              </a:lnSpc>
              <a:spcBef>
                <a:spcPts val="1000"/>
              </a:spcBef>
              <a:spcAft>
                <a:spcPts val="0"/>
              </a:spcAft>
              <a:buClrTx/>
              <a:buSzTx/>
              <a:buFont typeface="+mj-lt"/>
              <a:buAutoNum type="arabicPeriod"/>
              <a:tabLst/>
              <a:defRPr sz="2133" b="0" i="0">
                <a:solidFill>
                  <a:schemeClr val="tx1"/>
                </a:solidFill>
                <a:latin typeface="Girl Scout Text Book" panose="02020003000000000000" pitchFamily="18" charset="0"/>
              </a:defRPr>
            </a:lvl1pPr>
          </a:lstStyle>
          <a:p>
            <a:r>
              <a:rPr lang="en-US" dirty="0"/>
              <a:t>Ut </a:t>
            </a:r>
            <a:r>
              <a:rPr lang="en-US" dirty="0" err="1"/>
              <a:t>enim</a:t>
            </a:r>
            <a:r>
              <a:rPr lang="en-US" dirty="0"/>
              <a:t> ad minima </a:t>
            </a:r>
            <a:r>
              <a:rPr lang="en-US" dirty="0" err="1"/>
              <a:t>veniam</a:t>
            </a:r>
            <a:r>
              <a:rPr lang="en-US" dirty="0"/>
              <a:t>.</a:t>
            </a:r>
          </a:p>
          <a:p>
            <a:r>
              <a:rPr lang="en-US" dirty="0" err="1"/>
              <a:t>Quis</a:t>
            </a:r>
            <a:r>
              <a:rPr lang="en-US" dirty="0"/>
              <a:t> nostrum </a:t>
            </a:r>
            <a:r>
              <a:rPr lang="en-US" dirty="0" err="1"/>
              <a:t>exercitationem</a:t>
            </a:r>
            <a:r>
              <a:rPr lang="en-US" dirty="0"/>
              <a:t>.</a:t>
            </a:r>
          </a:p>
          <a:p>
            <a:r>
              <a:rPr lang="en-US" dirty="0" err="1"/>
              <a:t>Ullam</a:t>
            </a:r>
            <a:r>
              <a:rPr lang="en-US" dirty="0"/>
              <a:t> corporis </a:t>
            </a:r>
            <a:r>
              <a:rPr lang="en-US" dirty="0" err="1"/>
              <a:t>suscipit</a:t>
            </a:r>
            <a:r>
              <a:rPr lang="en-US" dirty="0"/>
              <a:t> </a:t>
            </a:r>
            <a:r>
              <a:rPr lang="en-US" dirty="0" err="1"/>
              <a:t>laboriosam</a:t>
            </a:r>
            <a:r>
              <a:rPr lang="en-US" dirty="0"/>
              <a:t>.</a:t>
            </a:r>
          </a:p>
          <a:p>
            <a:r>
              <a:rPr lang="en-US" dirty="0"/>
              <a:t>Nisi </a:t>
            </a:r>
            <a:r>
              <a:rPr lang="en-US" dirty="0" err="1"/>
              <a:t>ut</a:t>
            </a:r>
            <a:r>
              <a:rPr lang="en-US" dirty="0"/>
              <a:t> </a:t>
            </a:r>
            <a:r>
              <a:rPr lang="en-US" dirty="0" err="1"/>
              <a:t>aliquid</a:t>
            </a:r>
            <a:r>
              <a:rPr lang="en-US" dirty="0"/>
              <a:t> ex </a:t>
            </a:r>
            <a:r>
              <a:rPr lang="en-US" dirty="0" err="1"/>
              <a:t>ea</a:t>
            </a:r>
            <a:r>
              <a:rPr lang="en-US" dirty="0"/>
              <a:t> </a:t>
            </a:r>
            <a:r>
              <a:rPr lang="en-US" dirty="0" err="1"/>
              <a:t>consequatur</a:t>
            </a:r>
            <a:r>
              <a:rPr lang="en-US" dirty="0"/>
              <a:t>.</a:t>
            </a:r>
          </a:p>
        </p:txBody>
      </p:sp>
      <p:sp>
        <p:nvSpPr>
          <p:cNvPr id="10" name="Slide Number Placeholder 6">
            <a:extLst>
              <a:ext uri="{FF2B5EF4-FFF2-40B4-BE49-F238E27FC236}">
                <a16:creationId xmlns:a16="http://schemas.microsoft.com/office/drawing/2014/main" id="{1409E1F9-FDCF-F94C-8D1E-2AF03DCEC7BB}"/>
              </a:ext>
            </a:extLst>
          </p:cNvPr>
          <p:cNvSpPr>
            <a:spLocks noGrp="1"/>
          </p:cNvSpPr>
          <p:nvPr>
            <p:ph type="sldNum" sz="quarter" idx="12"/>
          </p:nvPr>
        </p:nvSpPr>
        <p:spPr>
          <a:xfrm>
            <a:off x="11313945" y="6629402"/>
            <a:ext cx="734123" cy="243652"/>
          </a:xfrm>
        </p:spPr>
        <p:txBody>
          <a:bodyPr/>
          <a:lstStyle>
            <a:lvl1pPr>
              <a:defRPr>
                <a:solidFill>
                  <a:schemeClr val="tx1"/>
                </a:solidFill>
              </a:defRPr>
            </a:lvl1pPr>
          </a:lstStyle>
          <a:p>
            <a:fld id="{7691CCDB-B024-8747-B233-CAD1CBC7A901}" type="slidenum">
              <a:rPr lang="en-US" smtClean="0"/>
              <a:pPr/>
              <a:t>‹#›</a:t>
            </a:fld>
            <a:endParaRPr lang="en-US"/>
          </a:p>
        </p:txBody>
      </p:sp>
      <p:sp>
        <p:nvSpPr>
          <p:cNvPr id="2" name="TextBox 1">
            <a:extLst>
              <a:ext uri="{FF2B5EF4-FFF2-40B4-BE49-F238E27FC236}">
                <a16:creationId xmlns:a16="http://schemas.microsoft.com/office/drawing/2014/main" id="{2752C9CF-CA7E-EE4E-A535-EDF1F0DB8F87}"/>
              </a:ext>
            </a:extLst>
          </p:cNvPr>
          <p:cNvSpPr txBox="1"/>
          <p:nvPr userDrawn="1"/>
        </p:nvSpPr>
        <p:spPr>
          <a:xfrm>
            <a:off x="1038577" y="-3160889"/>
            <a:ext cx="0" cy="0"/>
          </a:xfrm>
          <a:prstGeom prst="rect">
            <a:avLst/>
          </a:prstGeom>
          <a:noFill/>
          <a:ln>
            <a:noFill/>
          </a:ln>
        </p:spPr>
        <p:txBody>
          <a:bodyPr vert="horz" wrap="none" lIns="121920" tIns="60960" rIns="121920" bIns="60960" rtlCol="0" anchor="ctr">
            <a:noAutofit/>
          </a:bodyPr>
          <a:lstStyle/>
          <a:p>
            <a:pPr algn="l"/>
            <a:endParaRPr lang="en-US" sz="2400" b="0" i="0" dirty="0">
              <a:latin typeface="Girl Scout Display Light" panose="02020003000000000000" pitchFamily="18" charset="0"/>
            </a:endParaRPr>
          </a:p>
        </p:txBody>
      </p:sp>
      <p:sp>
        <p:nvSpPr>
          <p:cNvPr id="14" name="TextBox 13">
            <a:extLst>
              <a:ext uri="{FF2B5EF4-FFF2-40B4-BE49-F238E27FC236}">
                <a16:creationId xmlns:a16="http://schemas.microsoft.com/office/drawing/2014/main" id="{745388DD-560B-8644-9873-A24375109417}"/>
              </a:ext>
            </a:extLst>
          </p:cNvPr>
          <p:cNvSpPr txBox="1"/>
          <p:nvPr userDrawn="1"/>
        </p:nvSpPr>
        <p:spPr>
          <a:xfrm>
            <a:off x="355600" y="2970460"/>
            <a:ext cx="5435600" cy="917985"/>
          </a:xfrm>
          <a:prstGeom prst="rect">
            <a:avLst/>
          </a:prstGeom>
          <a:noFill/>
          <a:ln>
            <a:noFill/>
          </a:ln>
        </p:spPr>
        <p:txBody>
          <a:bodyPr vert="horz" wrap="square" lIns="121920" tIns="60960" rIns="121920" bIns="60960" rtlCol="0" anchor="ctr">
            <a:noAutofit/>
          </a:bodyPr>
          <a:lstStyle/>
          <a:p>
            <a:pPr marL="0" marR="0" indent="0" algn="ctr" defTabSz="914354" rtl="0" eaLnBrk="1" fontAlgn="auto" latinLnBrk="0" hangingPunct="1">
              <a:lnSpc>
                <a:spcPct val="100000"/>
              </a:lnSpc>
              <a:spcBef>
                <a:spcPts val="0"/>
              </a:spcBef>
              <a:spcAft>
                <a:spcPts val="0"/>
              </a:spcAft>
              <a:buClrTx/>
              <a:buSzTx/>
              <a:buFontTx/>
              <a:buNone/>
              <a:tabLst/>
              <a:defRPr/>
            </a:pPr>
            <a:r>
              <a:rPr kumimoji="0" lang="en-US" sz="5867" b="0" i="0" u="none" strike="noStrike" kern="1200" cap="none" spc="0" normalizeH="0" baseline="0" noProof="0" dirty="0">
                <a:ln>
                  <a:noFill/>
                </a:ln>
                <a:solidFill>
                  <a:schemeClr val="bg1"/>
                </a:solidFill>
                <a:effectLst/>
                <a:uLnTx/>
                <a:uFillTx/>
                <a:latin typeface="Girl Scout Display Light" panose="02020003000000000000" pitchFamily="18" charset="0"/>
                <a:ea typeface="+mj-ea"/>
                <a:cs typeface="+mj-cs"/>
              </a:rPr>
              <a:t>Agenda</a:t>
            </a:r>
            <a:endParaRPr lang="en-US" sz="5867" b="0" i="0" dirty="0">
              <a:solidFill>
                <a:schemeClr val="bg1"/>
              </a:solidFill>
              <a:latin typeface="Girl Scout Display Light" panose="02020003000000000000" pitchFamily="18" charset="0"/>
            </a:endParaRPr>
          </a:p>
        </p:txBody>
      </p:sp>
      <p:sp>
        <p:nvSpPr>
          <p:cNvPr id="16" name="Footer Placeholder 4">
            <a:extLst>
              <a:ext uri="{FF2B5EF4-FFF2-40B4-BE49-F238E27FC236}">
                <a16:creationId xmlns:a16="http://schemas.microsoft.com/office/drawing/2014/main" id="{FF26386E-26E8-0B43-9814-29600F6481A7}"/>
              </a:ext>
            </a:extLst>
          </p:cNvPr>
          <p:cNvSpPr>
            <a:spLocks noGrp="1"/>
          </p:cNvSpPr>
          <p:nvPr>
            <p:ph type="ftr" sz="quarter" idx="3"/>
          </p:nvPr>
        </p:nvSpPr>
        <p:spPr>
          <a:xfrm>
            <a:off x="228599" y="6652549"/>
            <a:ext cx="7564396" cy="206104"/>
          </a:xfrm>
          <a:prstGeom prst="rect">
            <a:avLst/>
          </a:prstGeom>
        </p:spPr>
        <p:txBody>
          <a:bodyPr vert="horz" lIns="91440" tIns="45720" rIns="91440" bIns="45720" rtlCol="0" anchor="b"/>
          <a:lstStyle>
            <a:lvl1pPr marL="0" marR="0" indent="0" algn="l" defTabSz="914354" rtl="0" eaLnBrk="1" fontAlgn="auto" latinLnBrk="0" hangingPunct="1">
              <a:lnSpc>
                <a:spcPct val="100000"/>
              </a:lnSpc>
              <a:spcBef>
                <a:spcPts val="0"/>
              </a:spcBef>
              <a:spcAft>
                <a:spcPts val="0"/>
              </a:spcAft>
              <a:buClrTx/>
              <a:buSzTx/>
              <a:buFontTx/>
              <a:buNone/>
              <a:tabLst/>
              <a:defRPr sz="600" b="0" i="0">
                <a:solidFill>
                  <a:schemeClr val="tx1"/>
                </a:solidFill>
                <a:latin typeface="Girl Scout Text Book" panose="02020003000000000000" pitchFamily="18" charset="0"/>
              </a:defRPr>
            </a:lvl1pPr>
          </a:lstStyle>
          <a:p>
            <a:r>
              <a:rPr lang="en-US"/>
              <a:t>©2021 Girl Scouts of the USA. All Rights Reserved.  Not for public distribution.</a:t>
            </a:r>
            <a:endParaRPr lang="en-US" dirty="0"/>
          </a:p>
        </p:txBody>
      </p:sp>
    </p:spTree>
    <p:extLst>
      <p:ext uri="{BB962C8B-B14F-4D97-AF65-F5344CB8AC3E}">
        <p14:creationId xmlns:p14="http://schemas.microsoft.com/office/powerpoint/2010/main" val="2858955369"/>
      </p:ext>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4_Statement Slide - Octagon Shape">
    <p:bg>
      <p:bgPr>
        <a:solidFill>
          <a:schemeClr val="accent1"/>
        </a:solidFill>
        <a:effectLst/>
      </p:bgPr>
    </p:bg>
    <p:spTree>
      <p:nvGrpSpPr>
        <p:cNvPr id="1" name=""/>
        <p:cNvGrpSpPr/>
        <p:nvPr/>
      </p:nvGrpSpPr>
      <p:grpSpPr>
        <a:xfrm>
          <a:off x="0" y="0"/>
          <a:ext cx="0" cy="0"/>
          <a:chOff x="0" y="0"/>
          <a:chExt cx="0" cy="0"/>
        </a:xfrm>
      </p:grpSpPr>
      <p:sp>
        <p:nvSpPr>
          <p:cNvPr id="12" name="Freeform 11">
            <a:extLst>
              <a:ext uri="{FF2B5EF4-FFF2-40B4-BE49-F238E27FC236}">
                <a16:creationId xmlns:a16="http://schemas.microsoft.com/office/drawing/2014/main" id="{12677632-96EF-2842-ACD8-D5A97A513A90}"/>
              </a:ext>
            </a:extLst>
          </p:cNvPr>
          <p:cNvSpPr>
            <a:spLocks noChangeAspect="1"/>
          </p:cNvSpPr>
          <p:nvPr userDrawn="1"/>
        </p:nvSpPr>
        <p:spPr>
          <a:xfrm>
            <a:off x="525459" y="482600"/>
            <a:ext cx="11141083" cy="6096000"/>
          </a:xfrm>
          <a:custGeom>
            <a:avLst/>
            <a:gdLst>
              <a:gd name="connsiteX0" fmla="*/ 9096926 w 11734801"/>
              <a:gd name="connsiteY0" fmla="*/ 0 h 6420861"/>
              <a:gd name="connsiteX1" fmla="*/ 9735042 w 11734801"/>
              <a:gd name="connsiteY1" fmla="*/ 0 h 6420861"/>
              <a:gd name="connsiteX2" fmla="*/ 9938308 w 11734801"/>
              <a:gd name="connsiteY2" fmla="*/ 84206 h 6420861"/>
              <a:gd name="connsiteX3" fmla="*/ 11650473 w 11734801"/>
              <a:gd name="connsiteY3" fmla="*/ 1796372 h 6420861"/>
              <a:gd name="connsiteX4" fmla="*/ 11734801 w 11734801"/>
              <a:gd name="connsiteY4" fmla="*/ 1999637 h 6420861"/>
              <a:gd name="connsiteX5" fmla="*/ 11734801 w 11734801"/>
              <a:gd name="connsiteY5" fmla="*/ 4421224 h 6420861"/>
              <a:gd name="connsiteX6" fmla="*/ 11650594 w 11734801"/>
              <a:gd name="connsiteY6" fmla="*/ 4624490 h 6420861"/>
              <a:gd name="connsiteX7" fmla="*/ 9938430 w 11734801"/>
              <a:gd name="connsiteY7" fmla="*/ 6336654 h 6420861"/>
              <a:gd name="connsiteX8" fmla="*/ 9735165 w 11734801"/>
              <a:gd name="connsiteY8" fmla="*/ 6420861 h 6420861"/>
              <a:gd name="connsiteX9" fmla="*/ 9386778 w 11734801"/>
              <a:gd name="connsiteY9" fmla="*/ 6420861 h 6420861"/>
              <a:gd name="connsiteX10" fmla="*/ 9096926 w 11734801"/>
              <a:gd name="connsiteY10" fmla="*/ 6420861 h 6420861"/>
              <a:gd name="connsiteX11" fmla="*/ 2398093 w 11734801"/>
              <a:gd name="connsiteY11" fmla="*/ 6420861 h 6420861"/>
              <a:gd name="connsiteX12" fmla="*/ 2348025 w 11734801"/>
              <a:gd name="connsiteY12" fmla="*/ 6420861 h 6420861"/>
              <a:gd name="connsiteX13" fmla="*/ 1817799 w 11734801"/>
              <a:gd name="connsiteY13" fmla="*/ 6420861 h 6420861"/>
              <a:gd name="connsiteX14" fmla="*/ 1633011 w 11734801"/>
              <a:gd name="connsiteY14" fmla="*/ 6336654 h 6420861"/>
              <a:gd name="connsiteX15" fmla="*/ 76497 w 11734801"/>
              <a:gd name="connsiteY15" fmla="*/ 4624490 h 6420861"/>
              <a:gd name="connsiteX16" fmla="*/ 0 w 11734801"/>
              <a:gd name="connsiteY16" fmla="*/ 4421224 h 6420861"/>
              <a:gd name="connsiteX17" fmla="*/ 0 w 11734801"/>
              <a:gd name="connsiteY17" fmla="*/ 1999637 h 6420861"/>
              <a:gd name="connsiteX18" fmla="*/ 76497 w 11734801"/>
              <a:gd name="connsiteY18" fmla="*/ 1796372 h 6420861"/>
              <a:gd name="connsiteX19" fmla="*/ 1633011 w 11734801"/>
              <a:gd name="connsiteY19" fmla="*/ 84206 h 6420861"/>
              <a:gd name="connsiteX20" fmla="*/ 1817799 w 11734801"/>
              <a:gd name="connsiteY20" fmla="*/ 0 h 6420861"/>
              <a:gd name="connsiteX21" fmla="*/ 2348025 w 11734801"/>
              <a:gd name="connsiteY21" fmla="*/ 0 h 6420861"/>
              <a:gd name="connsiteX22" fmla="*/ 2398093 w 11734801"/>
              <a:gd name="connsiteY22" fmla="*/ 0 h 6420861"/>
              <a:gd name="connsiteX23" fmla="*/ 9096926 w 11734801"/>
              <a:gd name="connsiteY23" fmla="*/ 0 h 6420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734801" h="6420861">
                <a:moveTo>
                  <a:pt x="9096926" y="0"/>
                </a:moveTo>
                <a:lnTo>
                  <a:pt x="9735042" y="0"/>
                </a:lnTo>
                <a:cubicBezTo>
                  <a:pt x="9811285" y="4"/>
                  <a:pt x="9884403" y="30294"/>
                  <a:pt x="9938308" y="84206"/>
                </a:cubicBezTo>
                <a:lnTo>
                  <a:pt x="11650473" y="1796372"/>
                </a:lnTo>
                <a:cubicBezTo>
                  <a:pt x="11704457" y="1850247"/>
                  <a:pt x="11734801" y="1923377"/>
                  <a:pt x="11734801" y="1999637"/>
                </a:cubicBezTo>
                <a:lnTo>
                  <a:pt x="11734801" y="4421224"/>
                </a:lnTo>
                <a:cubicBezTo>
                  <a:pt x="11734801" y="4497467"/>
                  <a:pt x="11704518" y="4570584"/>
                  <a:pt x="11650594" y="4624490"/>
                </a:cubicBezTo>
                <a:lnTo>
                  <a:pt x="9938430" y="6336654"/>
                </a:lnTo>
                <a:cubicBezTo>
                  <a:pt x="9884524" y="6390578"/>
                  <a:pt x="9811407" y="6420861"/>
                  <a:pt x="9735165" y="6420861"/>
                </a:cubicBezTo>
                <a:lnTo>
                  <a:pt x="9386778" y="6420861"/>
                </a:lnTo>
                <a:lnTo>
                  <a:pt x="9096926" y="6420861"/>
                </a:lnTo>
                <a:lnTo>
                  <a:pt x="2398093" y="6420861"/>
                </a:lnTo>
                <a:lnTo>
                  <a:pt x="2348025" y="6420861"/>
                </a:lnTo>
                <a:lnTo>
                  <a:pt x="1817799" y="6420861"/>
                </a:lnTo>
                <a:cubicBezTo>
                  <a:pt x="1748486" y="6420861"/>
                  <a:pt x="1682016" y="6390578"/>
                  <a:pt x="1633011" y="6336654"/>
                </a:cubicBezTo>
                <a:lnTo>
                  <a:pt x="76497" y="4624490"/>
                </a:lnTo>
                <a:cubicBezTo>
                  <a:pt x="27521" y="4570560"/>
                  <a:pt x="8" y="4497455"/>
                  <a:pt x="0" y="4421224"/>
                </a:cubicBezTo>
                <a:lnTo>
                  <a:pt x="0" y="1999637"/>
                </a:lnTo>
                <a:cubicBezTo>
                  <a:pt x="-11" y="1923407"/>
                  <a:pt x="27505" y="1850290"/>
                  <a:pt x="76497" y="1796372"/>
                </a:cubicBezTo>
                <a:lnTo>
                  <a:pt x="1633011" y="84206"/>
                </a:lnTo>
                <a:cubicBezTo>
                  <a:pt x="1682016" y="30295"/>
                  <a:pt x="1748486" y="4"/>
                  <a:pt x="1817799" y="0"/>
                </a:cubicBezTo>
                <a:lnTo>
                  <a:pt x="2348025" y="0"/>
                </a:lnTo>
                <a:lnTo>
                  <a:pt x="2398093" y="0"/>
                </a:lnTo>
                <a:lnTo>
                  <a:pt x="9096926"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1" b="0" i="0" dirty="0">
              <a:latin typeface="Girl Scout Display Light" panose="02020003000000000000" pitchFamily="18" charset="0"/>
            </a:endParaRPr>
          </a:p>
        </p:txBody>
      </p:sp>
      <p:sp>
        <p:nvSpPr>
          <p:cNvPr id="7" name="Slide Number Placeholder 6">
            <a:extLst>
              <a:ext uri="{FF2B5EF4-FFF2-40B4-BE49-F238E27FC236}">
                <a16:creationId xmlns:a16="http://schemas.microsoft.com/office/drawing/2014/main" id="{830D97D4-FA4C-1741-8CE0-31EA178DE6D3}"/>
              </a:ext>
            </a:extLst>
          </p:cNvPr>
          <p:cNvSpPr>
            <a:spLocks noGrp="1"/>
          </p:cNvSpPr>
          <p:nvPr userDrawn="1">
            <p:ph type="sldNum" sz="quarter" idx="12"/>
          </p:nvPr>
        </p:nvSpPr>
        <p:spPr/>
        <p:txBody>
          <a:bodyPr/>
          <a:lstStyle>
            <a:lvl1pPr>
              <a:defRPr>
                <a:solidFill>
                  <a:schemeClr val="tx1"/>
                </a:solidFill>
              </a:defRPr>
            </a:lvl1pPr>
          </a:lstStyle>
          <a:p>
            <a:fld id="{7691CCDB-B024-8747-B233-CAD1CBC7A901}" type="slidenum">
              <a:rPr lang="en-US" smtClean="0"/>
              <a:pPr/>
              <a:t>‹#›</a:t>
            </a:fld>
            <a:endParaRPr lang="en-US"/>
          </a:p>
        </p:txBody>
      </p:sp>
      <p:sp>
        <p:nvSpPr>
          <p:cNvPr id="8" name="Footer Placeholder 4">
            <a:extLst>
              <a:ext uri="{FF2B5EF4-FFF2-40B4-BE49-F238E27FC236}">
                <a16:creationId xmlns:a16="http://schemas.microsoft.com/office/drawing/2014/main" id="{F997FB8B-39FD-814E-99F6-55C239257F6E}"/>
              </a:ext>
            </a:extLst>
          </p:cNvPr>
          <p:cNvSpPr>
            <a:spLocks noGrp="1"/>
          </p:cNvSpPr>
          <p:nvPr userDrawn="1">
            <p:ph type="ftr" sz="quarter" idx="3"/>
          </p:nvPr>
        </p:nvSpPr>
        <p:spPr>
          <a:xfrm>
            <a:off x="228599" y="6652549"/>
            <a:ext cx="7564396" cy="206104"/>
          </a:xfrm>
          <a:prstGeom prst="rect">
            <a:avLst/>
          </a:prstGeom>
        </p:spPr>
        <p:txBody>
          <a:bodyPr vert="horz" lIns="91440" tIns="45720" rIns="91440" bIns="45720" rtlCol="0" anchor="b"/>
          <a:lstStyle>
            <a:lvl1pPr marL="0" marR="0" indent="0" algn="l" defTabSz="914354" rtl="0" eaLnBrk="1" fontAlgn="auto" latinLnBrk="0" hangingPunct="1">
              <a:lnSpc>
                <a:spcPct val="100000"/>
              </a:lnSpc>
              <a:spcBef>
                <a:spcPts val="0"/>
              </a:spcBef>
              <a:spcAft>
                <a:spcPts val="0"/>
              </a:spcAft>
              <a:buClrTx/>
              <a:buSzTx/>
              <a:buFontTx/>
              <a:buNone/>
              <a:tabLst/>
              <a:defRPr sz="600" b="0" i="0">
                <a:solidFill>
                  <a:schemeClr val="tx1"/>
                </a:solidFill>
                <a:latin typeface="Girl Scout Text Book" panose="02020003000000000000" pitchFamily="18" charset="0"/>
              </a:defRPr>
            </a:lvl1pPr>
          </a:lstStyle>
          <a:p>
            <a:r>
              <a:rPr lang="en-US"/>
              <a:t>©2021 Girl Scouts of the USA. All Rights Reserved.  Not for public distribution.</a:t>
            </a:r>
            <a:endParaRPr lang="en-US" dirty="0"/>
          </a:p>
        </p:txBody>
      </p:sp>
      <p:sp>
        <p:nvSpPr>
          <p:cNvPr id="2" name="TextBox 1">
            <a:extLst>
              <a:ext uri="{FF2B5EF4-FFF2-40B4-BE49-F238E27FC236}">
                <a16:creationId xmlns:a16="http://schemas.microsoft.com/office/drawing/2014/main" id="{C4F81B50-890C-D341-BB8E-A1A2BBD86E0E}"/>
              </a:ext>
            </a:extLst>
          </p:cNvPr>
          <p:cNvSpPr txBox="1"/>
          <p:nvPr userDrawn="1"/>
        </p:nvSpPr>
        <p:spPr>
          <a:xfrm>
            <a:off x="12386931" y="595423"/>
            <a:ext cx="0" cy="0"/>
          </a:xfrm>
          <a:prstGeom prst="rect">
            <a:avLst/>
          </a:prstGeom>
          <a:noFill/>
          <a:ln>
            <a:noFill/>
          </a:ln>
        </p:spPr>
        <p:txBody>
          <a:bodyPr vert="horz" wrap="none" lIns="91440" tIns="45720" rIns="91440" bIns="45720" rtlCol="0" anchor="ctr">
            <a:noAutofit/>
          </a:bodyPr>
          <a:lstStyle/>
          <a:p>
            <a:pPr algn="l"/>
            <a:endParaRPr lang="en-US" sz="1351" b="0" i="0" dirty="0">
              <a:latin typeface="Girl Scout Display Light" panose="02020003000000000000" pitchFamily="18" charset="0"/>
            </a:endParaRPr>
          </a:p>
        </p:txBody>
      </p:sp>
      <p:sp>
        <p:nvSpPr>
          <p:cNvPr id="11" name="Text Placeholder 46">
            <a:extLst>
              <a:ext uri="{FF2B5EF4-FFF2-40B4-BE49-F238E27FC236}">
                <a16:creationId xmlns:a16="http://schemas.microsoft.com/office/drawing/2014/main" id="{5C4A3A83-A37A-0947-981A-C1360B046A0A}"/>
              </a:ext>
            </a:extLst>
          </p:cNvPr>
          <p:cNvSpPr>
            <a:spLocks noGrp="1"/>
          </p:cNvSpPr>
          <p:nvPr>
            <p:ph type="body" sz="quarter" idx="20" hasCustomPrompt="1"/>
          </p:nvPr>
        </p:nvSpPr>
        <p:spPr>
          <a:xfrm>
            <a:off x="254000" y="-1"/>
            <a:ext cx="11746375" cy="342900"/>
          </a:xfrm>
        </p:spPr>
        <p:txBody>
          <a:bodyPr anchor="b">
            <a:noAutofit/>
          </a:bodyPr>
          <a:lstStyle>
            <a:lvl1pPr marL="0" indent="0">
              <a:lnSpc>
                <a:spcPct val="100000"/>
              </a:lnSpc>
              <a:buNone/>
              <a:defRPr sz="1333" b="0" i="0">
                <a:solidFill>
                  <a:schemeClr val="tx1"/>
                </a:solidFill>
                <a:latin typeface="Girl Scout Text Book" panose="02020003000000000000" pitchFamily="18" charset="0"/>
              </a:defRPr>
            </a:lvl1pPr>
          </a:lstStyle>
          <a:p>
            <a:pPr lvl="0"/>
            <a:r>
              <a:rPr lang="en-US" dirty="0"/>
              <a:t>Type here to enter the presentation section name.</a:t>
            </a:r>
          </a:p>
        </p:txBody>
      </p:sp>
      <p:sp>
        <p:nvSpPr>
          <p:cNvPr id="15" name="Title 5">
            <a:extLst>
              <a:ext uri="{FF2B5EF4-FFF2-40B4-BE49-F238E27FC236}">
                <a16:creationId xmlns:a16="http://schemas.microsoft.com/office/drawing/2014/main" id="{96E84429-496C-B24C-A697-06D99AFB2869}"/>
              </a:ext>
            </a:extLst>
          </p:cNvPr>
          <p:cNvSpPr>
            <a:spLocks noGrp="1"/>
          </p:cNvSpPr>
          <p:nvPr>
            <p:ph type="title" hasCustomPrompt="1"/>
          </p:nvPr>
        </p:nvSpPr>
        <p:spPr>
          <a:xfrm>
            <a:off x="342900" y="2044162"/>
            <a:ext cx="11506200" cy="2769681"/>
          </a:xfrm>
        </p:spPr>
        <p:txBody>
          <a:bodyPr lIns="182880" rIns="182880" anchor="ctr"/>
          <a:lstStyle>
            <a:lvl1pPr marL="0" marR="0" indent="0" algn="ctr" defTabSz="914354" rtl="0" eaLnBrk="1" fontAlgn="auto" latinLnBrk="0" hangingPunct="1">
              <a:lnSpc>
                <a:spcPct val="90000"/>
              </a:lnSpc>
              <a:spcBef>
                <a:spcPct val="0"/>
              </a:spcBef>
              <a:spcAft>
                <a:spcPts val="0"/>
              </a:spcAft>
              <a:buClrTx/>
              <a:buSzTx/>
              <a:buFontTx/>
              <a:buNone/>
              <a:tabLst/>
              <a:defRPr lang="en-US" sz="3200" b="0" i="0" smtClean="0">
                <a:solidFill>
                  <a:schemeClr val="bg1"/>
                </a:solidFill>
                <a:effectLst/>
                <a:latin typeface="Girl Scout Display Light" panose="02020003000000000000" pitchFamily="18" charset="0"/>
              </a:defRPr>
            </a:lvl1pPr>
          </a:lstStyle>
          <a:p>
            <a:r>
              <a:rPr lang="en-US" dirty="0"/>
              <a:t>Type here to enter text.</a:t>
            </a:r>
            <a:br>
              <a:rPr lang="en-US" dirty="0"/>
            </a:br>
            <a:r>
              <a:rPr lang="en-US" dirty="0"/>
              <a:t>Sed </a:t>
            </a:r>
            <a:r>
              <a:rPr lang="en-US" dirty="0" err="1"/>
              <a:t>ut</a:t>
            </a:r>
            <a:r>
              <a:rPr lang="en-US" dirty="0"/>
              <a:t> </a:t>
            </a:r>
            <a:r>
              <a:rPr lang="en-US" dirty="0" err="1"/>
              <a:t>perspiciatis</a:t>
            </a:r>
            <a:r>
              <a:rPr lang="en-US" dirty="0"/>
              <a:t> </a:t>
            </a:r>
            <a:r>
              <a:rPr lang="en-US" dirty="0" err="1"/>
              <a:t>unde</a:t>
            </a:r>
            <a:r>
              <a:rPr lang="en-US" dirty="0"/>
              <a:t> </a:t>
            </a:r>
            <a:r>
              <a:rPr lang="en-US" dirty="0" err="1"/>
              <a:t>omnis</a:t>
            </a:r>
            <a:r>
              <a:rPr lang="en-US" dirty="0"/>
              <a:t> </a:t>
            </a:r>
            <a:r>
              <a:rPr lang="en-US" dirty="0" err="1"/>
              <a:t>iste</a:t>
            </a:r>
            <a:r>
              <a:rPr lang="en-US" dirty="0"/>
              <a:t> </a:t>
            </a:r>
            <a:r>
              <a:rPr lang="en-US" dirty="0" err="1"/>
              <a:t>natus</a:t>
            </a:r>
            <a:r>
              <a:rPr lang="en-US" dirty="0"/>
              <a:t> </a:t>
            </a:r>
            <a:br>
              <a:rPr lang="en-US" dirty="0"/>
            </a:br>
            <a:r>
              <a:rPr lang="en-US" dirty="0"/>
              <a:t>error sit </a:t>
            </a:r>
            <a:r>
              <a:rPr lang="en-US" dirty="0" err="1"/>
              <a:t>voluptatem</a:t>
            </a:r>
            <a:r>
              <a:rPr lang="en-US" dirty="0"/>
              <a:t> </a:t>
            </a:r>
            <a:r>
              <a:rPr lang="en-US" dirty="0" err="1"/>
              <a:t>accusantium</a:t>
            </a:r>
            <a:r>
              <a:rPr lang="en-US" dirty="0"/>
              <a:t> </a:t>
            </a:r>
            <a:r>
              <a:rPr lang="en-US" dirty="0" err="1"/>
              <a:t>doloremque</a:t>
            </a:r>
            <a:r>
              <a:rPr lang="en-US" dirty="0"/>
              <a:t>.</a:t>
            </a:r>
          </a:p>
        </p:txBody>
      </p:sp>
    </p:spTree>
    <p:extLst>
      <p:ext uri="{BB962C8B-B14F-4D97-AF65-F5344CB8AC3E}">
        <p14:creationId xmlns:p14="http://schemas.microsoft.com/office/powerpoint/2010/main" val="2784111115"/>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Statement Slide - Octagon Shape">
    <p:spTree>
      <p:nvGrpSpPr>
        <p:cNvPr id="1" name=""/>
        <p:cNvGrpSpPr/>
        <p:nvPr/>
      </p:nvGrpSpPr>
      <p:grpSpPr>
        <a:xfrm>
          <a:off x="0" y="0"/>
          <a:ext cx="0" cy="0"/>
          <a:chOff x="0" y="0"/>
          <a:chExt cx="0" cy="0"/>
        </a:xfrm>
      </p:grpSpPr>
      <p:sp>
        <p:nvSpPr>
          <p:cNvPr id="12" name="Freeform 11">
            <a:extLst>
              <a:ext uri="{FF2B5EF4-FFF2-40B4-BE49-F238E27FC236}">
                <a16:creationId xmlns:a16="http://schemas.microsoft.com/office/drawing/2014/main" id="{12677632-96EF-2842-ACD8-D5A97A513A90}"/>
              </a:ext>
            </a:extLst>
          </p:cNvPr>
          <p:cNvSpPr>
            <a:spLocks noChangeAspect="1"/>
          </p:cNvSpPr>
          <p:nvPr userDrawn="1"/>
        </p:nvSpPr>
        <p:spPr>
          <a:xfrm>
            <a:off x="525459" y="482600"/>
            <a:ext cx="11141083" cy="6096000"/>
          </a:xfrm>
          <a:custGeom>
            <a:avLst/>
            <a:gdLst>
              <a:gd name="connsiteX0" fmla="*/ 9096926 w 11734801"/>
              <a:gd name="connsiteY0" fmla="*/ 0 h 6420861"/>
              <a:gd name="connsiteX1" fmla="*/ 9735042 w 11734801"/>
              <a:gd name="connsiteY1" fmla="*/ 0 h 6420861"/>
              <a:gd name="connsiteX2" fmla="*/ 9938308 w 11734801"/>
              <a:gd name="connsiteY2" fmla="*/ 84206 h 6420861"/>
              <a:gd name="connsiteX3" fmla="*/ 11650473 w 11734801"/>
              <a:gd name="connsiteY3" fmla="*/ 1796372 h 6420861"/>
              <a:gd name="connsiteX4" fmla="*/ 11734801 w 11734801"/>
              <a:gd name="connsiteY4" fmla="*/ 1999637 h 6420861"/>
              <a:gd name="connsiteX5" fmla="*/ 11734801 w 11734801"/>
              <a:gd name="connsiteY5" fmla="*/ 4421224 h 6420861"/>
              <a:gd name="connsiteX6" fmla="*/ 11650594 w 11734801"/>
              <a:gd name="connsiteY6" fmla="*/ 4624490 h 6420861"/>
              <a:gd name="connsiteX7" fmla="*/ 9938430 w 11734801"/>
              <a:gd name="connsiteY7" fmla="*/ 6336654 h 6420861"/>
              <a:gd name="connsiteX8" fmla="*/ 9735165 w 11734801"/>
              <a:gd name="connsiteY8" fmla="*/ 6420861 h 6420861"/>
              <a:gd name="connsiteX9" fmla="*/ 9386778 w 11734801"/>
              <a:gd name="connsiteY9" fmla="*/ 6420861 h 6420861"/>
              <a:gd name="connsiteX10" fmla="*/ 9096926 w 11734801"/>
              <a:gd name="connsiteY10" fmla="*/ 6420861 h 6420861"/>
              <a:gd name="connsiteX11" fmla="*/ 2398093 w 11734801"/>
              <a:gd name="connsiteY11" fmla="*/ 6420861 h 6420861"/>
              <a:gd name="connsiteX12" fmla="*/ 2348025 w 11734801"/>
              <a:gd name="connsiteY12" fmla="*/ 6420861 h 6420861"/>
              <a:gd name="connsiteX13" fmla="*/ 1817799 w 11734801"/>
              <a:gd name="connsiteY13" fmla="*/ 6420861 h 6420861"/>
              <a:gd name="connsiteX14" fmla="*/ 1633011 w 11734801"/>
              <a:gd name="connsiteY14" fmla="*/ 6336654 h 6420861"/>
              <a:gd name="connsiteX15" fmla="*/ 76497 w 11734801"/>
              <a:gd name="connsiteY15" fmla="*/ 4624490 h 6420861"/>
              <a:gd name="connsiteX16" fmla="*/ 0 w 11734801"/>
              <a:gd name="connsiteY16" fmla="*/ 4421224 h 6420861"/>
              <a:gd name="connsiteX17" fmla="*/ 0 w 11734801"/>
              <a:gd name="connsiteY17" fmla="*/ 1999637 h 6420861"/>
              <a:gd name="connsiteX18" fmla="*/ 76497 w 11734801"/>
              <a:gd name="connsiteY18" fmla="*/ 1796372 h 6420861"/>
              <a:gd name="connsiteX19" fmla="*/ 1633011 w 11734801"/>
              <a:gd name="connsiteY19" fmla="*/ 84206 h 6420861"/>
              <a:gd name="connsiteX20" fmla="*/ 1817799 w 11734801"/>
              <a:gd name="connsiteY20" fmla="*/ 0 h 6420861"/>
              <a:gd name="connsiteX21" fmla="*/ 2348025 w 11734801"/>
              <a:gd name="connsiteY21" fmla="*/ 0 h 6420861"/>
              <a:gd name="connsiteX22" fmla="*/ 2398093 w 11734801"/>
              <a:gd name="connsiteY22" fmla="*/ 0 h 6420861"/>
              <a:gd name="connsiteX23" fmla="*/ 9096926 w 11734801"/>
              <a:gd name="connsiteY23" fmla="*/ 0 h 6420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734801" h="6420861">
                <a:moveTo>
                  <a:pt x="9096926" y="0"/>
                </a:moveTo>
                <a:lnTo>
                  <a:pt x="9735042" y="0"/>
                </a:lnTo>
                <a:cubicBezTo>
                  <a:pt x="9811285" y="4"/>
                  <a:pt x="9884403" y="30294"/>
                  <a:pt x="9938308" y="84206"/>
                </a:cubicBezTo>
                <a:lnTo>
                  <a:pt x="11650473" y="1796372"/>
                </a:lnTo>
                <a:cubicBezTo>
                  <a:pt x="11704457" y="1850247"/>
                  <a:pt x="11734801" y="1923377"/>
                  <a:pt x="11734801" y="1999637"/>
                </a:cubicBezTo>
                <a:lnTo>
                  <a:pt x="11734801" y="4421224"/>
                </a:lnTo>
                <a:cubicBezTo>
                  <a:pt x="11734801" y="4497467"/>
                  <a:pt x="11704518" y="4570584"/>
                  <a:pt x="11650594" y="4624490"/>
                </a:cubicBezTo>
                <a:lnTo>
                  <a:pt x="9938430" y="6336654"/>
                </a:lnTo>
                <a:cubicBezTo>
                  <a:pt x="9884524" y="6390578"/>
                  <a:pt x="9811407" y="6420861"/>
                  <a:pt x="9735165" y="6420861"/>
                </a:cubicBezTo>
                <a:lnTo>
                  <a:pt x="9386778" y="6420861"/>
                </a:lnTo>
                <a:lnTo>
                  <a:pt x="9096926" y="6420861"/>
                </a:lnTo>
                <a:lnTo>
                  <a:pt x="2398093" y="6420861"/>
                </a:lnTo>
                <a:lnTo>
                  <a:pt x="2348025" y="6420861"/>
                </a:lnTo>
                <a:lnTo>
                  <a:pt x="1817799" y="6420861"/>
                </a:lnTo>
                <a:cubicBezTo>
                  <a:pt x="1748486" y="6420861"/>
                  <a:pt x="1682016" y="6390578"/>
                  <a:pt x="1633011" y="6336654"/>
                </a:cubicBezTo>
                <a:lnTo>
                  <a:pt x="76497" y="4624490"/>
                </a:lnTo>
                <a:cubicBezTo>
                  <a:pt x="27521" y="4570560"/>
                  <a:pt x="8" y="4497455"/>
                  <a:pt x="0" y="4421224"/>
                </a:cubicBezTo>
                <a:lnTo>
                  <a:pt x="0" y="1999637"/>
                </a:lnTo>
                <a:cubicBezTo>
                  <a:pt x="-11" y="1923407"/>
                  <a:pt x="27505" y="1850290"/>
                  <a:pt x="76497" y="1796372"/>
                </a:cubicBezTo>
                <a:lnTo>
                  <a:pt x="1633011" y="84206"/>
                </a:lnTo>
                <a:cubicBezTo>
                  <a:pt x="1682016" y="30295"/>
                  <a:pt x="1748486" y="4"/>
                  <a:pt x="1817799" y="0"/>
                </a:cubicBezTo>
                <a:lnTo>
                  <a:pt x="2348025" y="0"/>
                </a:lnTo>
                <a:lnTo>
                  <a:pt x="2398093" y="0"/>
                </a:lnTo>
                <a:lnTo>
                  <a:pt x="9096926"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1" b="0" i="0" dirty="0">
              <a:latin typeface="Girl Scout Display Light" panose="02020003000000000000" pitchFamily="18" charset="0"/>
            </a:endParaRPr>
          </a:p>
        </p:txBody>
      </p:sp>
      <p:sp>
        <p:nvSpPr>
          <p:cNvPr id="7" name="Slide Number Placeholder 6">
            <a:extLst>
              <a:ext uri="{FF2B5EF4-FFF2-40B4-BE49-F238E27FC236}">
                <a16:creationId xmlns:a16="http://schemas.microsoft.com/office/drawing/2014/main" id="{830D97D4-FA4C-1741-8CE0-31EA178DE6D3}"/>
              </a:ext>
            </a:extLst>
          </p:cNvPr>
          <p:cNvSpPr>
            <a:spLocks noGrp="1"/>
          </p:cNvSpPr>
          <p:nvPr userDrawn="1">
            <p:ph type="sldNum" sz="quarter" idx="12"/>
          </p:nvPr>
        </p:nvSpPr>
        <p:spPr/>
        <p:txBody>
          <a:bodyPr/>
          <a:lstStyle>
            <a:lvl1pPr>
              <a:defRPr>
                <a:solidFill>
                  <a:schemeClr val="tx1"/>
                </a:solidFill>
              </a:defRPr>
            </a:lvl1pPr>
          </a:lstStyle>
          <a:p>
            <a:fld id="{7691CCDB-B024-8747-B233-CAD1CBC7A901}" type="slidenum">
              <a:rPr lang="en-US" smtClean="0"/>
              <a:pPr/>
              <a:t>‹#›</a:t>
            </a:fld>
            <a:endParaRPr lang="en-US"/>
          </a:p>
        </p:txBody>
      </p:sp>
      <p:sp>
        <p:nvSpPr>
          <p:cNvPr id="8" name="Footer Placeholder 4">
            <a:extLst>
              <a:ext uri="{FF2B5EF4-FFF2-40B4-BE49-F238E27FC236}">
                <a16:creationId xmlns:a16="http://schemas.microsoft.com/office/drawing/2014/main" id="{F997FB8B-39FD-814E-99F6-55C239257F6E}"/>
              </a:ext>
            </a:extLst>
          </p:cNvPr>
          <p:cNvSpPr>
            <a:spLocks noGrp="1"/>
          </p:cNvSpPr>
          <p:nvPr userDrawn="1">
            <p:ph type="ftr" sz="quarter" idx="3"/>
          </p:nvPr>
        </p:nvSpPr>
        <p:spPr>
          <a:xfrm>
            <a:off x="228599" y="6652549"/>
            <a:ext cx="7564396" cy="206104"/>
          </a:xfrm>
          <a:prstGeom prst="rect">
            <a:avLst/>
          </a:prstGeom>
        </p:spPr>
        <p:txBody>
          <a:bodyPr vert="horz" lIns="91440" tIns="45720" rIns="91440" bIns="45720" rtlCol="0" anchor="b"/>
          <a:lstStyle>
            <a:lvl1pPr marL="0" marR="0" indent="0" algn="l" defTabSz="914354" rtl="0" eaLnBrk="1" fontAlgn="auto" latinLnBrk="0" hangingPunct="1">
              <a:lnSpc>
                <a:spcPct val="100000"/>
              </a:lnSpc>
              <a:spcBef>
                <a:spcPts val="0"/>
              </a:spcBef>
              <a:spcAft>
                <a:spcPts val="0"/>
              </a:spcAft>
              <a:buClrTx/>
              <a:buSzTx/>
              <a:buFontTx/>
              <a:buNone/>
              <a:tabLst/>
              <a:defRPr sz="600" b="0" i="0">
                <a:solidFill>
                  <a:schemeClr val="tx1"/>
                </a:solidFill>
                <a:latin typeface="Girl Scout Text Book" panose="02020003000000000000" pitchFamily="18" charset="0"/>
              </a:defRPr>
            </a:lvl1pPr>
          </a:lstStyle>
          <a:p>
            <a:r>
              <a:rPr lang="en-US"/>
              <a:t>©2021 Girl Scouts of the USA. All Rights Reserved.  Not for public distribution.</a:t>
            </a:r>
            <a:endParaRPr lang="en-US" dirty="0"/>
          </a:p>
        </p:txBody>
      </p:sp>
      <p:sp>
        <p:nvSpPr>
          <p:cNvPr id="2" name="TextBox 1">
            <a:extLst>
              <a:ext uri="{FF2B5EF4-FFF2-40B4-BE49-F238E27FC236}">
                <a16:creationId xmlns:a16="http://schemas.microsoft.com/office/drawing/2014/main" id="{C4F81B50-890C-D341-BB8E-A1A2BBD86E0E}"/>
              </a:ext>
            </a:extLst>
          </p:cNvPr>
          <p:cNvSpPr txBox="1"/>
          <p:nvPr userDrawn="1"/>
        </p:nvSpPr>
        <p:spPr>
          <a:xfrm>
            <a:off x="12386931" y="595423"/>
            <a:ext cx="0" cy="0"/>
          </a:xfrm>
          <a:prstGeom prst="rect">
            <a:avLst/>
          </a:prstGeom>
          <a:noFill/>
          <a:ln>
            <a:noFill/>
          </a:ln>
        </p:spPr>
        <p:txBody>
          <a:bodyPr vert="horz" wrap="none" lIns="91440" tIns="45720" rIns="91440" bIns="45720" rtlCol="0" anchor="ctr">
            <a:noAutofit/>
          </a:bodyPr>
          <a:lstStyle/>
          <a:p>
            <a:pPr algn="l"/>
            <a:endParaRPr lang="en-US" sz="1351" b="0" i="0" dirty="0">
              <a:latin typeface="Girl Scout Display Light" panose="02020003000000000000" pitchFamily="18" charset="0"/>
            </a:endParaRPr>
          </a:p>
        </p:txBody>
      </p:sp>
      <p:sp>
        <p:nvSpPr>
          <p:cNvPr id="11" name="Text Placeholder 46">
            <a:extLst>
              <a:ext uri="{FF2B5EF4-FFF2-40B4-BE49-F238E27FC236}">
                <a16:creationId xmlns:a16="http://schemas.microsoft.com/office/drawing/2014/main" id="{5C4A3A83-A37A-0947-981A-C1360B046A0A}"/>
              </a:ext>
            </a:extLst>
          </p:cNvPr>
          <p:cNvSpPr>
            <a:spLocks noGrp="1"/>
          </p:cNvSpPr>
          <p:nvPr>
            <p:ph type="body" sz="quarter" idx="20" hasCustomPrompt="1"/>
          </p:nvPr>
        </p:nvSpPr>
        <p:spPr>
          <a:xfrm>
            <a:off x="254000" y="-1"/>
            <a:ext cx="11746375" cy="342900"/>
          </a:xfrm>
        </p:spPr>
        <p:txBody>
          <a:bodyPr anchor="b">
            <a:noAutofit/>
          </a:bodyPr>
          <a:lstStyle>
            <a:lvl1pPr marL="0" indent="0">
              <a:lnSpc>
                <a:spcPct val="100000"/>
              </a:lnSpc>
              <a:buNone/>
              <a:defRPr sz="1333" b="0" i="0">
                <a:solidFill>
                  <a:schemeClr val="tx1"/>
                </a:solidFill>
                <a:latin typeface="Girl Scout Text Book" panose="02020003000000000000" pitchFamily="18" charset="0"/>
              </a:defRPr>
            </a:lvl1pPr>
          </a:lstStyle>
          <a:p>
            <a:pPr lvl="0"/>
            <a:r>
              <a:rPr lang="en-US" dirty="0"/>
              <a:t>Type here to enter the presentation section name.</a:t>
            </a:r>
          </a:p>
        </p:txBody>
      </p:sp>
      <p:sp>
        <p:nvSpPr>
          <p:cNvPr id="15" name="Title 5">
            <a:extLst>
              <a:ext uri="{FF2B5EF4-FFF2-40B4-BE49-F238E27FC236}">
                <a16:creationId xmlns:a16="http://schemas.microsoft.com/office/drawing/2014/main" id="{96E84429-496C-B24C-A697-06D99AFB2869}"/>
              </a:ext>
            </a:extLst>
          </p:cNvPr>
          <p:cNvSpPr>
            <a:spLocks noGrp="1"/>
          </p:cNvSpPr>
          <p:nvPr>
            <p:ph type="title" hasCustomPrompt="1"/>
          </p:nvPr>
        </p:nvSpPr>
        <p:spPr>
          <a:xfrm>
            <a:off x="342900" y="2044162"/>
            <a:ext cx="11506200" cy="2769681"/>
          </a:xfrm>
        </p:spPr>
        <p:txBody>
          <a:bodyPr lIns="182880" rIns="182880" anchor="ctr"/>
          <a:lstStyle>
            <a:lvl1pPr marL="0" marR="0" indent="0" algn="ctr" defTabSz="914354" rtl="0" eaLnBrk="1" fontAlgn="auto" latinLnBrk="0" hangingPunct="1">
              <a:lnSpc>
                <a:spcPct val="90000"/>
              </a:lnSpc>
              <a:spcBef>
                <a:spcPct val="0"/>
              </a:spcBef>
              <a:spcAft>
                <a:spcPts val="0"/>
              </a:spcAft>
              <a:buClrTx/>
              <a:buSzTx/>
              <a:buFontTx/>
              <a:buNone/>
              <a:tabLst/>
              <a:defRPr lang="en-US" sz="3200" b="0" i="0" smtClean="0">
                <a:effectLst/>
                <a:latin typeface="Girl Scout Display Light" panose="02020003000000000000" pitchFamily="18" charset="0"/>
              </a:defRPr>
            </a:lvl1pPr>
          </a:lstStyle>
          <a:p>
            <a:r>
              <a:rPr lang="en-US" dirty="0"/>
              <a:t>Type here to enter text.</a:t>
            </a:r>
            <a:br>
              <a:rPr lang="en-US" dirty="0"/>
            </a:br>
            <a:r>
              <a:rPr lang="en-US" dirty="0"/>
              <a:t>Sed </a:t>
            </a:r>
            <a:r>
              <a:rPr lang="en-US" dirty="0" err="1"/>
              <a:t>ut</a:t>
            </a:r>
            <a:r>
              <a:rPr lang="en-US" dirty="0"/>
              <a:t> </a:t>
            </a:r>
            <a:r>
              <a:rPr lang="en-US" dirty="0" err="1"/>
              <a:t>perspiciatis</a:t>
            </a:r>
            <a:r>
              <a:rPr lang="en-US" dirty="0"/>
              <a:t> </a:t>
            </a:r>
            <a:r>
              <a:rPr lang="en-US" dirty="0" err="1"/>
              <a:t>unde</a:t>
            </a:r>
            <a:r>
              <a:rPr lang="en-US" dirty="0"/>
              <a:t> </a:t>
            </a:r>
            <a:r>
              <a:rPr lang="en-US" dirty="0" err="1"/>
              <a:t>omnis</a:t>
            </a:r>
            <a:r>
              <a:rPr lang="en-US" dirty="0"/>
              <a:t> </a:t>
            </a:r>
            <a:r>
              <a:rPr lang="en-US" dirty="0" err="1"/>
              <a:t>iste</a:t>
            </a:r>
            <a:r>
              <a:rPr lang="en-US" dirty="0"/>
              <a:t> </a:t>
            </a:r>
            <a:r>
              <a:rPr lang="en-US" dirty="0" err="1"/>
              <a:t>natus</a:t>
            </a:r>
            <a:r>
              <a:rPr lang="en-US" dirty="0"/>
              <a:t> </a:t>
            </a:r>
            <a:br>
              <a:rPr lang="en-US" dirty="0"/>
            </a:br>
            <a:r>
              <a:rPr lang="en-US" dirty="0"/>
              <a:t>error sit </a:t>
            </a:r>
            <a:r>
              <a:rPr lang="en-US" dirty="0" err="1"/>
              <a:t>voluptatem</a:t>
            </a:r>
            <a:r>
              <a:rPr lang="en-US" dirty="0"/>
              <a:t> </a:t>
            </a:r>
            <a:r>
              <a:rPr lang="en-US" dirty="0" err="1"/>
              <a:t>accusantium</a:t>
            </a:r>
            <a:r>
              <a:rPr lang="en-US" dirty="0"/>
              <a:t> </a:t>
            </a:r>
            <a:r>
              <a:rPr lang="en-US" dirty="0" err="1"/>
              <a:t>doloremque</a:t>
            </a:r>
            <a:r>
              <a:rPr lang="en-US" dirty="0"/>
              <a:t>.</a:t>
            </a:r>
          </a:p>
        </p:txBody>
      </p:sp>
    </p:spTree>
    <p:extLst>
      <p:ext uri="{BB962C8B-B14F-4D97-AF65-F5344CB8AC3E}">
        <p14:creationId xmlns:p14="http://schemas.microsoft.com/office/powerpoint/2010/main" val="2564375093"/>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8_Statement Slide - Octagon Shape">
    <p:bg>
      <p:bgPr>
        <a:solidFill>
          <a:schemeClr val="bg1"/>
        </a:solidFill>
        <a:effectLst/>
      </p:bgPr>
    </p:bg>
    <p:spTree>
      <p:nvGrpSpPr>
        <p:cNvPr id="1" name=""/>
        <p:cNvGrpSpPr/>
        <p:nvPr/>
      </p:nvGrpSpPr>
      <p:grpSpPr>
        <a:xfrm>
          <a:off x="0" y="0"/>
          <a:ext cx="0" cy="0"/>
          <a:chOff x="0" y="0"/>
          <a:chExt cx="0" cy="0"/>
        </a:xfrm>
      </p:grpSpPr>
      <p:sp>
        <p:nvSpPr>
          <p:cNvPr id="12" name="Freeform 11">
            <a:extLst>
              <a:ext uri="{FF2B5EF4-FFF2-40B4-BE49-F238E27FC236}">
                <a16:creationId xmlns:a16="http://schemas.microsoft.com/office/drawing/2014/main" id="{12677632-96EF-2842-ACD8-D5A97A513A90}"/>
              </a:ext>
            </a:extLst>
          </p:cNvPr>
          <p:cNvSpPr>
            <a:spLocks noChangeAspect="1"/>
          </p:cNvSpPr>
          <p:nvPr userDrawn="1"/>
        </p:nvSpPr>
        <p:spPr>
          <a:xfrm>
            <a:off x="525459" y="482600"/>
            <a:ext cx="11141083" cy="6096000"/>
          </a:xfrm>
          <a:custGeom>
            <a:avLst/>
            <a:gdLst>
              <a:gd name="connsiteX0" fmla="*/ 9096926 w 11734801"/>
              <a:gd name="connsiteY0" fmla="*/ 0 h 6420861"/>
              <a:gd name="connsiteX1" fmla="*/ 9735042 w 11734801"/>
              <a:gd name="connsiteY1" fmla="*/ 0 h 6420861"/>
              <a:gd name="connsiteX2" fmla="*/ 9938308 w 11734801"/>
              <a:gd name="connsiteY2" fmla="*/ 84206 h 6420861"/>
              <a:gd name="connsiteX3" fmla="*/ 11650473 w 11734801"/>
              <a:gd name="connsiteY3" fmla="*/ 1796372 h 6420861"/>
              <a:gd name="connsiteX4" fmla="*/ 11734801 w 11734801"/>
              <a:gd name="connsiteY4" fmla="*/ 1999637 h 6420861"/>
              <a:gd name="connsiteX5" fmla="*/ 11734801 w 11734801"/>
              <a:gd name="connsiteY5" fmla="*/ 4421224 h 6420861"/>
              <a:gd name="connsiteX6" fmla="*/ 11650594 w 11734801"/>
              <a:gd name="connsiteY6" fmla="*/ 4624490 h 6420861"/>
              <a:gd name="connsiteX7" fmla="*/ 9938430 w 11734801"/>
              <a:gd name="connsiteY7" fmla="*/ 6336654 h 6420861"/>
              <a:gd name="connsiteX8" fmla="*/ 9735165 w 11734801"/>
              <a:gd name="connsiteY8" fmla="*/ 6420861 h 6420861"/>
              <a:gd name="connsiteX9" fmla="*/ 9386778 w 11734801"/>
              <a:gd name="connsiteY9" fmla="*/ 6420861 h 6420861"/>
              <a:gd name="connsiteX10" fmla="*/ 9096926 w 11734801"/>
              <a:gd name="connsiteY10" fmla="*/ 6420861 h 6420861"/>
              <a:gd name="connsiteX11" fmla="*/ 2398093 w 11734801"/>
              <a:gd name="connsiteY11" fmla="*/ 6420861 h 6420861"/>
              <a:gd name="connsiteX12" fmla="*/ 2348025 w 11734801"/>
              <a:gd name="connsiteY12" fmla="*/ 6420861 h 6420861"/>
              <a:gd name="connsiteX13" fmla="*/ 1817799 w 11734801"/>
              <a:gd name="connsiteY13" fmla="*/ 6420861 h 6420861"/>
              <a:gd name="connsiteX14" fmla="*/ 1633011 w 11734801"/>
              <a:gd name="connsiteY14" fmla="*/ 6336654 h 6420861"/>
              <a:gd name="connsiteX15" fmla="*/ 76497 w 11734801"/>
              <a:gd name="connsiteY15" fmla="*/ 4624490 h 6420861"/>
              <a:gd name="connsiteX16" fmla="*/ 0 w 11734801"/>
              <a:gd name="connsiteY16" fmla="*/ 4421224 h 6420861"/>
              <a:gd name="connsiteX17" fmla="*/ 0 w 11734801"/>
              <a:gd name="connsiteY17" fmla="*/ 1999637 h 6420861"/>
              <a:gd name="connsiteX18" fmla="*/ 76497 w 11734801"/>
              <a:gd name="connsiteY18" fmla="*/ 1796372 h 6420861"/>
              <a:gd name="connsiteX19" fmla="*/ 1633011 w 11734801"/>
              <a:gd name="connsiteY19" fmla="*/ 84206 h 6420861"/>
              <a:gd name="connsiteX20" fmla="*/ 1817799 w 11734801"/>
              <a:gd name="connsiteY20" fmla="*/ 0 h 6420861"/>
              <a:gd name="connsiteX21" fmla="*/ 2348025 w 11734801"/>
              <a:gd name="connsiteY21" fmla="*/ 0 h 6420861"/>
              <a:gd name="connsiteX22" fmla="*/ 2398093 w 11734801"/>
              <a:gd name="connsiteY22" fmla="*/ 0 h 6420861"/>
              <a:gd name="connsiteX23" fmla="*/ 9096926 w 11734801"/>
              <a:gd name="connsiteY23" fmla="*/ 0 h 6420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734801" h="6420861">
                <a:moveTo>
                  <a:pt x="9096926" y="0"/>
                </a:moveTo>
                <a:lnTo>
                  <a:pt x="9735042" y="0"/>
                </a:lnTo>
                <a:cubicBezTo>
                  <a:pt x="9811285" y="4"/>
                  <a:pt x="9884403" y="30294"/>
                  <a:pt x="9938308" y="84206"/>
                </a:cubicBezTo>
                <a:lnTo>
                  <a:pt x="11650473" y="1796372"/>
                </a:lnTo>
                <a:cubicBezTo>
                  <a:pt x="11704457" y="1850247"/>
                  <a:pt x="11734801" y="1923377"/>
                  <a:pt x="11734801" y="1999637"/>
                </a:cubicBezTo>
                <a:lnTo>
                  <a:pt x="11734801" y="4421224"/>
                </a:lnTo>
                <a:cubicBezTo>
                  <a:pt x="11734801" y="4497467"/>
                  <a:pt x="11704518" y="4570584"/>
                  <a:pt x="11650594" y="4624490"/>
                </a:cubicBezTo>
                <a:lnTo>
                  <a:pt x="9938430" y="6336654"/>
                </a:lnTo>
                <a:cubicBezTo>
                  <a:pt x="9884524" y="6390578"/>
                  <a:pt x="9811407" y="6420861"/>
                  <a:pt x="9735165" y="6420861"/>
                </a:cubicBezTo>
                <a:lnTo>
                  <a:pt x="9386778" y="6420861"/>
                </a:lnTo>
                <a:lnTo>
                  <a:pt x="9096926" y="6420861"/>
                </a:lnTo>
                <a:lnTo>
                  <a:pt x="2398093" y="6420861"/>
                </a:lnTo>
                <a:lnTo>
                  <a:pt x="2348025" y="6420861"/>
                </a:lnTo>
                <a:lnTo>
                  <a:pt x="1817799" y="6420861"/>
                </a:lnTo>
                <a:cubicBezTo>
                  <a:pt x="1748486" y="6420861"/>
                  <a:pt x="1682016" y="6390578"/>
                  <a:pt x="1633011" y="6336654"/>
                </a:cubicBezTo>
                <a:lnTo>
                  <a:pt x="76497" y="4624490"/>
                </a:lnTo>
                <a:cubicBezTo>
                  <a:pt x="27521" y="4570560"/>
                  <a:pt x="8" y="4497455"/>
                  <a:pt x="0" y="4421224"/>
                </a:cubicBezTo>
                <a:lnTo>
                  <a:pt x="0" y="1999637"/>
                </a:lnTo>
                <a:cubicBezTo>
                  <a:pt x="-11" y="1923407"/>
                  <a:pt x="27505" y="1850290"/>
                  <a:pt x="76497" y="1796372"/>
                </a:cubicBezTo>
                <a:lnTo>
                  <a:pt x="1633011" y="84206"/>
                </a:lnTo>
                <a:cubicBezTo>
                  <a:pt x="1682016" y="30295"/>
                  <a:pt x="1748486" y="4"/>
                  <a:pt x="1817799" y="0"/>
                </a:cubicBezTo>
                <a:lnTo>
                  <a:pt x="2348025" y="0"/>
                </a:lnTo>
                <a:lnTo>
                  <a:pt x="2398093" y="0"/>
                </a:lnTo>
                <a:lnTo>
                  <a:pt x="9096926"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1" b="0" i="0" dirty="0">
              <a:latin typeface="Girl Scout Display Light" panose="02020003000000000000" pitchFamily="18" charset="0"/>
            </a:endParaRPr>
          </a:p>
        </p:txBody>
      </p:sp>
      <p:sp>
        <p:nvSpPr>
          <p:cNvPr id="7" name="Slide Number Placeholder 6">
            <a:extLst>
              <a:ext uri="{FF2B5EF4-FFF2-40B4-BE49-F238E27FC236}">
                <a16:creationId xmlns:a16="http://schemas.microsoft.com/office/drawing/2014/main" id="{830D97D4-FA4C-1741-8CE0-31EA178DE6D3}"/>
              </a:ext>
            </a:extLst>
          </p:cNvPr>
          <p:cNvSpPr>
            <a:spLocks noGrp="1"/>
          </p:cNvSpPr>
          <p:nvPr userDrawn="1">
            <p:ph type="sldNum" sz="quarter" idx="12"/>
          </p:nvPr>
        </p:nvSpPr>
        <p:spPr/>
        <p:txBody>
          <a:bodyPr/>
          <a:lstStyle>
            <a:lvl1pPr>
              <a:defRPr>
                <a:solidFill>
                  <a:schemeClr val="tx1"/>
                </a:solidFill>
              </a:defRPr>
            </a:lvl1pPr>
          </a:lstStyle>
          <a:p>
            <a:fld id="{7691CCDB-B024-8747-B233-CAD1CBC7A901}" type="slidenum">
              <a:rPr lang="en-US" smtClean="0"/>
              <a:pPr/>
              <a:t>‹#›</a:t>
            </a:fld>
            <a:endParaRPr lang="en-US"/>
          </a:p>
        </p:txBody>
      </p:sp>
      <p:sp>
        <p:nvSpPr>
          <p:cNvPr id="8" name="Footer Placeholder 4">
            <a:extLst>
              <a:ext uri="{FF2B5EF4-FFF2-40B4-BE49-F238E27FC236}">
                <a16:creationId xmlns:a16="http://schemas.microsoft.com/office/drawing/2014/main" id="{F997FB8B-39FD-814E-99F6-55C239257F6E}"/>
              </a:ext>
            </a:extLst>
          </p:cNvPr>
          <p:cNvSpPr>
            <a:spLocks noGrp="1"/>
          </p:cNvSpPr>
          <p:nvPr userDrawn="1">
            <p:ph type="ftr" sz="quarter" idx="3"/>
          </p:nvPr>
        </p:nvSpPr>
        <p:spPr>
          <a:xfrm>
            <a:off x="228599" y="6652549"/>
            <a:ext cx="7564396" cy="206104"/>
          </a:xfrm>
          <a:prstGeom prst="rect">
            <a:avLst/>
          </a:prstGeom>
        </p:spPr>
        <p:txBody>
          <a:bodyPr vert="horz" lIns="91440" tIns="45720" rIns="91440" bIns="45720" rtlCol="0" anchor="b"/>
          <a:lstStyle>
            <a:lvl1pPr marL="0" marR="0" indent="0" algn="l" defTabSz="914354" rtl="0" eaLnBrk="1" fontAlgn="auto" latinLnBrk="0" hangingPunct="1">
              <a:lnSpc>
                <a:spcPct val="100000"/>
              </a:lnSpc>
              <a:spcBef>
                <a:spcPts val="0"/>
              </a:spcBef>
              <a:spcAft>
                <a:spcPts val="0"/>
              </a:spcAft>
              <a:buClrTx/>
              <a:buSzTx/>
              <a:buFontTx/>
              <a:buNone/>
              <a:tabLst/>
              <a:defRPr sz="600" b="0" i="0">
                <a:solidFill>
                  <a:schemeClr val="tx1"/>
                </a:solidFill>
                <a:latin typeface="Girl Scout Text Book" panose="02020003000000000000" pitchFamily="18" charset="0"/>
              </a:defRPr>
            </a:lvl1pPr>
          </a:lstStyle>
          <a:p>
            <a:r>
              <a:rPr lang="en-US"/>
              <a:t>©2021 Girl Scouts of the USA. All Rights Reserved.  Not for public distribution.</a:t>
            </a:r>
            <a:endParaRPr lang="en-US" dirty="0"/>
          </a:p>
        </p:txBody>
      </p:sp>
      <p:sp>
        <p:nvSpPr>
          <p:cNvPr id="2" name="TextBox 1">
            <a:extLst>
              <a:ext uri="{FF2B5EF4-FFF2-40B4-BE49-F238E27FC236}">
                <a16:creationId xmlns:a16="http://schemas.microsoft.com/office/drawing/2014/main" id="{C4F81B50-890C-D341-BB8E-A1A2BBD86E0E}"/>
              </a:ext>
            </a:extLst>
          </p:cNvPr>
          <p:cNvSpPr txBox="1"/>
          <p:nvPr userDrawn="1"/>
        </p:nvSpPr>
        <p:spPr>
          <a:xfrm>
            <a:off x="12386931" y="595423"/>
            <a:ext cx="0" cy="0"/>
          </a:xfrm>
          <a:prstGeom prst="rect">
            <a:avLst/>
          </a:prstGeom>
          <a:noFill/>
          <a:ln>
            <a:noFill/>
          </a:ln>
        </p:spPr>
        <p:txBody>
          <a:bodyPr vert="horz" wrap="none" lIns="91440" tIns="45720" rIns="91440" bIns="45720" rtlCol="0" anchor="ctr">
            <a:noAutofit/>
          </a:bodyPr>
          <a:lstStyle/>
          <a:p>
            <a:pPr algn="l"/>
            <a:endParaRPr lang="en-US" sz="1351" b="0" i="0" dirty="0">
              <a:latin typeface="Girl Scout Display Light" panose="02020003000000000000" pitchFamily="18" charset="0"/>
            </a:endParaRPr>
          </a:p>
        </p:txBody>
      </p:sp>
      <p:sp>
        <p:nvSpPr>
          <p:cNvPr id="11" name="Text Placeholder 46">
            <a:extLst>
              <a:ext uri="{FF2B5EF4-FFF2-40B4-BE49-F238E27FC236}">
                <a16:creationId xmlns:a16="http://schemas.microsoft.com/office/drawing/2014/main" id="{5C4A3A83-A37A-0947-981A-C1360B046A0A}"/>
              </a:ext>
            </a:extLst>
          </p:cNvPr>
          <p:cNvSpPr>
            <a:spLocks noGrp="1"/>
          </p:cNvSpPr>
          <p:nvPr>
            <p:ph type="body" sz="quarter" idx="20" hasCustomPrompt="1"/>
          </p:nvPr>
        </p:nvSpPr>
        <p:spPr>
          <a:xfrm>
            <a:off x="254000" y="-1"/>
            <a:ext cx="11746375" cy="342900"/>
          </a:xfrm>
        </p:spPr>
        <p:txBody>
          <a:bodyPr anchor="b">
            <a:noAutofit/>
          </a:bodyPr>
          <a:lstStyle>
            <a:lvl1pPr marL="0" indent="0">
              <a:lnSpc>
                <a:spcPct val="100000"/>
              </a:lnSpc>
              <a:buNone/>
              <a:defRPr sz="1333" b="0" i="0">
                <a:solidFill>
                  <a:schemeClr val="tx1"/>
                </a:solidFill>
                <a:latin typeface="Girl Scout Text Book" panose="02020003000000000000" pitchFamily="18" charset="0"/>
              </a:defRPr>
            </a:lvl1pPr>
          </a:lstStyle>
          <a:p>
            <a:pPr lvl="0"/>
            <a:r>
              <a:rPr lang="en-US" dirty="0"/>
              <a:t>Type here to enter the presentation section name.</a:t>
            </a:r>
          </a:p>
        </p:txBody>
      </p:sp>
      <p:sp>
        <p:nvSpPr>
          <p:cNvPr id="15" name="Title 5">
            <a:extLst>
              <a:ext uri="{FF2B5EF4-FFF2-40B4-BE49-F238E27FC236}">
                <a16:creationId xmlns:a16="http://schemas.microsoft.com/office/drawing/2014/main" id="{96E84429-496C-B24C-A697-06D99AFB2869}"/>
              </a:ext>
            </a:extLst>
          </p:cNvPr>
          <p:cNvSpPr>
            <a:spLocks noGrp="1"/>
          </p:cNvSpPr>
          <p:nvPr>
            <p:ph type="title" hasCustomPrompt="1"/>
          </p:nvPr>
        </p:nvSpPr>
        <p:spPr>
          <a:xfrm>
            <a:off x="342900" y="2044162"/>
            <a:ext cx="11506200" cy="2769681"/>
          </a:xfrm>
        </p:spPr>
        <p:txBody>
          <a:bodyPr lIns="182880" rIns="182880" anchor="ctr"/>
          <a:lstStyle>
            <a:lvl1pPr marL="0" marR="0" indent="0" algn="ctr" defTabSz="914354" rtl="0" eaLnBrk="1" fontAlgn="auto" latinLnBrk="0" hangingPunct="1">
              <a:lnSpc>
                <a:spcPct val="90000"/>
              </a:lnSpc>
              <a:spcBef>
                <a:spcPct val="0"/>
              </a:spcBef>
              <a:spcAft>
                <a:spcPts val="0"/>
              </a:spcAft>
              <a:buClrTx/>
              <a:buSzTx/>
              <a:buFontTx/>
              <a:buNone/>
              <a:tabLst/>
              <a:defRPr lang="en-US" sz="3200" b="0" i="0" smtClean="0">
                <a:effectLst/>
                <a:latin typeface="Girl Scout Display Light" panose="02020003000000000000" pitchFamily="18" charset="0"/>
              </a:defRPr>
            </a:lvl1pPr>
          </a:lstStyle>
          <a:p>
            <a:r>
              <a:rPr lang="en-US" dirty="0"/>
              <a:t>Type here to enter text.</a:t>
            </a:r>
            <a:br>
              <a:rPr lang="en-US" dirty="0"/>
            </a:br>
            <a:r>
              <a:rPr lang="en-US" dirty="0"/>
              <a:t>Sed </a:t>
            </a:r>
            <a:r>
              <a:rPr lang="en-US" dirty="0" err="1"/>
              <a:t>ut</a:t>
            </a:r>
            <a:r>
              <a:rPr lang="en-US" dirty="0"/>
              <a:t> </a:t>
            </a:r>
            <a:r>
              <a:rPr lang="en-US" dirty="0" err="1"/>
              <a:t>perspiciatis</a:t>
            </a:r>
            <a:r>
              <a:rPr lang="en-US" dirty="0"/>
              <a:t> </a:t>
            </a:r>
            <a:r>
              <a:rPr lang="en-US" dirty="0" err="1"/>
              <a:t>unde</a:t>
            </a:r>
            <a:r>
              <a:rPr lang="en-US" dirty="0"/>
              <a:t> </a:t>
            </a:r>
            <a:r>
              <a:rPr lang="en-US" dirty="0" err="1"/>
              <a:t>omnis</a:t>
            </a:r>
            <a:r>
              <a:rPr lang="en-US" dirty="0"/>
              <a:t> </a:t>
            </a:r>
            <a:r>
              <a:rPr lang="en-US" dirty="0" err="1"/>
              <a:t>iste</a:t>
            </a:r>
            <a:r>
              <a:rPr lang="en-US" dirty="0"/>
              <a:t> </a:t>
            </a:r>
            <a:r>
              <a:rPr lang="en-US" dirty="0" err="1"/>
              <a:t>natus</a:t>
            </a:r>
            <a:r>
              <a:rPr lang="en-US" dirty="0"/>
              <a:t> </a:t>
            </a:r>
            <a:br>
              <a:rPr lang="en-US" dirty="0"/>
            </a:br>
            <a:r>
              <a:rPr lang="en-US" dirty="0"/>
              <a:t>error sit </a:t>
            </a:r>
            <a:r>
              <a:rPr lang="en-US" dirty="0" err="1"/>
              <a:t>voluptatem</a:t>
            </a:r>
            <a:r>
              <a:rPr lang="en-US" dirty="0"/>
              <a:t> </a:t>
            </a:r>
            <a:r>
              <a:rPr lang="en-US" dirty="0" err="1"/>
              <a:t>accusantium</a:t>
            </a:r>
            <a:r>
              <a:rPr lang="en-US" dirty="0"/>
              <a:t> </a:t>
            </a:r>
            <a:r>
              <a:rPr lang="en-US" dirty="0" err="1"/>
              <a:t>doloremque</a:t>
            </a:r>
            <a:r>
              <a:rPr lang="en-US" dirty="0"/>
              <a:t>.</a:t>
            </a:r>
          </a:p>
        </p:txBody>
      </p:sp>
    </p:spTree>
    <p:extLst>
      <p:ext uri="{BB962C8B-B14F-4D97-AF65-F5344CB8AC3E}">
        <p14:creationId xmlns:p14="http://schemas.microsoft.com/office/powerpoint/2010/main" val="47460862"/>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_Statement Slide - Octagon Shape">
    <p:spTree>
      <p:nvGrpSpPr>
        <p:cNvPr id="1" name=""/>
        <p:cNvGrpSpPr/>
        <p:nvPr/>
      </p:nvGrpSpPr>
      <p:grpSpPr>
        <a:xfrm>
          <a:off x="0" y="0"/>
          <a:ext cx="0" cy="0"/>
          <a:chOff x="0" y="0"/>
          <a:chExt cx="0" cy="0"/>
        </a:xfrm>
      </p:grpSpPr>
      <p:sp>
        <p:nvSpPr>
          <p:cNvPr id="10" name="Freeform 9">
            <a:extLst>
              <a:ext uri="{FF2B5EF4-FFF2-40B4-BE49-F238E27FC236}">
                <a16:creationId xmlns:a16="http://schemas.microsoft.com/office/drawing/2014/main" id="{E7D8C58A-AE62-8045-A30B-5DBC9178C3CC}"/>
              </a:ext>
            </a:extLst>
          </p:cNvPr>
          <p:cNvSpPr>
            <a:spLocks noChangeAspect="1"/>
          </p:cNvSpPr>
          <p:nvPr userDrawn="1"/>
        </p:nvSpPr>
        <p:spPr>
          <a:xfrm>
            <a:off x="511796" y="482600"/>
            <a:ext cx="11168408" cy="6096000"/>
          </a:xfrm>
          <a:custGeom>
            <a:avLst/>
            <a:gdLst>
              <a:gd name="connsiteX0" fmla="*/ 10171130 w 11726828"/>
              <a:gd name="connsiteY0" fmla="*/ 0 h 6400800"/>
              <a:gd name="connsiteX1" fmla="*/ 10690111 w 11726828"/>
              <a:gd name="connsiteY1" fmla="*/ 0 h 6400800"/>
              <a:gd name="connsiteX2" fmla="*/ 10821566 w 11726828"/>
              <a:gd name="connsiteY2" fmla="*/ 77180 h 6400800"/>
              <a:gd name="connsiteX3" fmla="*/ 11726828 w 11726828"/>
              <a:gd name="connsiteY3" fmla="*/ 3200431 h 6400800"/>
              <a:gd name="connsiteX4" fmla="*/ 10821566 w 11726828"/>
              <a:gd name="connsiteY4" fmla="*/ 6323682 h 6400800"/>
              <a:gd name="connsiteX5" fmla="*/ 10690111 w 11726828"/>
              <a:gd name="connsiteY5" fmla="*/ 6400800 h 6400800"/>
              <a:gd name="connsiteX6" fmla="*/ 10554053 w 11726828"/>
              <a:gd name="connsiteY6" fmla="*/ 6400800 h 6400800"/>
              <a:gd name="connsiteX7" fmla="*/ 10171130 w 11726828"/>
              <a:gd name="connsiteY7" fmla="*/ 6400800 h 6400800"/>
              <a:gd name="connsiteX8" fmla="*/ 1555698 w 11726828"/>
              <a:gd name="connsiteY8" fmla="*/ 6400800 h 6400800"/>
              <a:gd name="connsiteX9" fmla="*/ 1180748 w 11726828"/>
              <a:gd name="connsiteY9" fmla="*/ 6400800 h 6400800"/>
              <a:gd name="connsiteX10" fmla="*/ 1036778 w 11726828"/>
              <a:gd name="connsiteY10" fmla="*/ 6400800 h 6400800"/>
              <a:gd name="connsiteX11" fmla="*/ 905261 w 11726828"/>
              <a:gd name="connsiteY11" fmla="*/ 6323682 h 6400800"/>
              <a:gd name="connsiteX12" fmla="*/ 0 w 11726828"/>
              <a:gd name="connsiteY12" fmla="*/ 3200431 h 6400800"/>
              <a:gd name="connsiteX13" fmla="*/ 905261 w 11726828"/>
              <a:gd name="connsiteY13" fmla="*/ 77180 h 6400800"/>
              <a:gd name="connsiteX14" fmla="*/ 1036778 w 11726828"/>
              <a:gd name="connsiteY14" fmla="*/ 0 h 6400800"/>
              <a:gd name="connsiteX15" fmla="*/ 1180748 w 11726828"/>
              <a:gd name="connsiteY15" fmla="*/ 0 h 6400800"/>
              <a:gd name="connsiteX16" fmla="*/ 1555698 w 11726828"/>
              <a:gd name="connsiteY16" fmla="*/ 0 h 6400800"/>
              <a:gd name="connsiteX17" fmla="*/ 10171130 w 11726828"/>
              <a:gd name="connsiteY17" fmla="*/ 0 h 640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726828" h="6400800">
                <a:moveTo>
                  <a:pt x="10171130" y="0"/>
                </a:moveTo>
                <a:lnTo>
                  <a:pt x="10690111" y="0"/>
                </a:lnTo>
                <a:cubicBezTo>
                  <a:pt x="10730681" y="0"/>
                  <a:pt x="10778011" y="9198"/>
                  <a:pt x="10821566" y="77180"/>
                </a:cubicBezTo>
                <a:cubicBezTo>
                  <a:pt x="11422252" y="1014240"/>
                  <a:pt x="11726828" y="2065090"/>
                  <a:pt x="11726828" y="3200431"/>
                </a:cubicBezTo>
                <a:cubicBezTo>
                  <a:pt x="11726828" y="4335771"/>
                  <a:pt x="11422252" y="5386620"/>
                  <a:pt x="10821566" y="6323682"/>
                </a:cubicBezTo>
                <a:cubicBezTo>
                  <a:pt x="10778011" y="6391663"/>
                  <a:pt x="10730681" y="6400800"/>
                  <a:pt x="10690111" y="6400800"/>
                </a:cubicBezTo>
                <a:lnTo>
                  <a:pt x="10554053" y="6400800"/>
                </a:lnTo>
                <a:lnTo>
                  <a:pt x="10171130" y="6400800"/>
                </a:lnTo>
                <a:lnTo>
                  <a:pt x="1555698" y="6400800"/>
                </a:lnTo>
                <a:lnTo>
                  <a:pt x="1180748" y="6400800"/>
                </a:lnTo>
                <a:lnTo>
                  <a:pt x="1036778" y="6400800"/>
                </a:lnTo>
                <a:cubicBezTo>
                  <a:pt x="996208" y="6400800"/>
                  <a:pt x="948816" y="6391663"/>
                  <a:pt x="905261" y="6323682"/>
                </a:cubicBezTo>
                <a:cubicBezTo>
                  <a:pt x="304577" y="5386620"/>
                  <a:pt x="0" y="4335771"/>
                  <a:pt x="0" y="3200431"/>
                </a:cubicBezTo>
                <a:cubicBezTo>
                  <a:pt x="0" y="2065090"/>
                  <a:pt x="304577" y="1014240"/>
                  <a:pt x="905261" y="77180"/>
                </a:cubicBezTo>
                <a:cubicBezTo>
                  <a:pt x="948816" y="9198"/>
                  <a:pt x="996208" y="0"/>
                  <a:pt x="1036778" y="0"/>
                </a:cubicBezTo>
                <a:lnTo>
                  <a:pt x="1180748" y="0"/>
                </a:lnTo>
                <a:lnTo>
                  <a:pt x="1555698" y="0"/>
                </a:lnTo>
                <a:lnTo>
                  <a:pt x="1017113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1" b="0" i="0" dirty="0">
              <a:latin typeface="Girl Scout Display Light" panose="02020003000000000000" pitchFamily="18" charset="0"/>
            </a:endParaRPr>
          </a:p>
        </p:txBody>
      </p:sp>
      <p:sp>
        <p:nvSpPr>
          <p:cNvPr id="7" name="Slide Number Placeholder 6">
            <a:extLst>
              <a:ext uri="{FF2B5EF4-FFF2-40B4-BE49-F238E27FC236}">
                <a16:creationId xmlns:a16="http://schemas.microsoft.com/office/drawing/2014/main" id="{830D97D4-FA4C-1741-8CE0-31EA178DE6D3}"/>
              </a:ext>
            </a:extLst>
          </p:cNvPr>
          <p:cNvSpPr>
            <a:spLocks noGrp="1"/>
          </p:cNvSpPr>
          <p:nvPr userDrawn="1">
            <p:ph type="sldNum" sz="quarter" idx="12"/>
          </p:nvPr>
        </p:nvSpPr>
        <p:spPr/>
        <p:txBody>
          <a:bodyPr/>
          <a:lstStyle>
            <a:lvl1pPr>
              <a:defRPr>
                <a:solidFill>
                  <a:schemeClr val="tx1"/>
                </a:solidFill>
              </a:defRPr>
            </a:lvl1pPr>
          </a:lstStyle>
          <a:p>
            <a:fld id="{7691CCDB-B024-8747-B233-CAD1CBC7A901}" type="slidenum">
              <a:rPr lang="en-US" smtClean="0"/>
              <a:pPr/>
              <a:t>‹#›</a:t>
            </a:fld>
            <a:endParaRPr lang="en-US"/>
          </a:p>
        </p:txBody>
      </p:sp>
      <p:sp>
        <p:nvSpPr>
          <p:cNvPr id="8" name="Footer Placeholder 4">
            <a:extLst>
              <a:ext uri="{FF2B5EF4-FFF2-40B4-BE49-F238E27FC236}">
                <a16:creationId xmlns:a16="http://schemas.microsoft.com/office/drawing/2014/main" id="{F997FB8B-39FD-814E-99F6-55C239257F6E}"/>
              </a:ext>
            </a:extLst>
          </p:cNvPr>
          <p:cNvSpPr>
            <a:spLocks noGrp="1"/>
          </p:cNvSpPr>
          <p:nvPr userDrawn="1">
            <p:ph type="ftr" sz="quarter" idx="3"/>
          </p:nvPr>
        </p:nvSpPr>
        <p:spPr>
          <a:xfrm>
            <a:off x="228599" y="6652549"/>
            <a:ext cx="7564396" cy="206104"/>
          </a:xfrm>
          <a:prstGeom prst="rect">
            <a:avLst/>
          </a:prstGeom>
        </p:spPr>
        <p:txBody>
          <a:bodyPr vert="horz" lIns="91440" tIns="45720" rIns="91440" bIns="45720" rtlCol="0" anchor="b"/>
          <a:lstStyle>
            <a:lvl1pPr marL="0" marR="0" indent="0" algn="l" defTabSz="914354" rtl="0" eaLnBrk="1" fontAlgn="auto" latinLnBrk="0" hangingPunct="1">
              <a:lnSpc>
                <a:spcPct val="100000"/>
              </a:lnSpc>
              <a:spcBef>
                <a:spcPts val="0"/>
              </a:spcBef>
              <a:spcAft>
                <a:spcPts val="0"/>
              </a:spcAft>
              <a:buClrTx/>
              <a:buSzTx/>
              <a:buFontTx/>
              <a:buNone/>
              <a:tabLst/>
              <a:defRPr sz="600" b="0" i="0">
                <a:solidFill>
                  <a:schemeClr val="tx1"/>
                </a:solidFill>
                <a:latin typeface="Girl Scout Text Book" panose="02020003000000000000" pitchFamily="18" charset="0"/>
              </a:defRPr>
            </a:lvl1pPr>
          </a:lstStyle>
          <a:p>
            <a:r>
              <a:rPr lang="en-US"/>
              <a:t>©2021 Girl Scouts of the USA. All Rights Reserved.  Not for public distribution.</a:t>
            </a:r>
            <a:endParaRPr lang="en-US" dirty="0"/>
          </a:p>
        </p:txBody>
      </p:sp>
      <p:sp>
        <p:nvSpPr>
          <p:cNvPr id="2" name="TextBox 1">
            <a:extLst>
              <a:ext uri="{FF2B5EF4-FFF2-40B4-BE49-F238E27FC236}">
                <a16:creationId xmlns:a16="http://schemas.microsoft.com/office/drawing/2014/main" id="{C4F81B50-890C-D341-BB8E-A1A2BBD86E0E}"/>
              </a:ext>
            </a:extLst>
          </p:cNvPr>
          <p:cNvSpPr txBox="1"/>
          <p:nvPr userDrawn="1"/>
        </p:nvSpPr>
        <p:spPr>
          <a:xfrm>
            <a:off x="12386931" y="595423"/>
            <a:ext cx="0" cy="0"/>
          </a:xfrm>
          <a:prstGeom prst="rect">
            <a:avLst/>
          </a:prstGeom>
          <a:noFill/>
          <a:ln>
            <a:noFill/>
          </a:ln>
        </p:spPr>
        <p:txBody>
          <a:bodyPr vert="horz" wrap="none" lIns="91440" tIns="45720" rIns="91440" bIns="45720" rtlCol="0" anchor="ctr">
            <a:noAutofit/>
          </a:bodyPr>
          <a:lstStyle/>
          <a:p>
            <a:pPr algn="l"/>
            <a:endParaRPr lang="en-US" sz="1351" b="0" i="0" dirty="0">
              <a:latin typeface="Girl Scout Display Light" panose="02020003000000000000" pitchFamily="18" charset="0"/>
            </a:endParaRPr>
          </a:p>
        </p:txBody>
      </p:sp>
      <p:sp>
        <p:nvSpPr>
          <p:cNvPr id="11" name="Text Placeholder 46">
            <a:extLst>
              <a:ext uri="{FF2B5EF4-FFF2-40B4-BE49-F238E27FC236}">
                <a16:creationId xmlns:a16="http://schemas.microsoft.com/office/drawing/2014/main" id="{5C4A3A83-A37A-0947-981A-C1360B046A0A}"/>
              </a:ext>
            </a:extLst>
          </p:cNvPr>
          <p:cNvSpPr>
            <a:spLocks noGrp="1"/>
          </p:cNvSpPr>
          <p:nvPr>
            <p:ph type="body" sz="quarter" idx="20" hasCustomPrompt="1"/>
          </p:nvPr>
        </p:nvSpPr>
        <p:spPr>
          <a:xfrm>
            <a:off x="254000" y="-1"/>
            <a:ext cx="11746375" cy="342900"/>
          </a:xfrm>
        </p:spPr>
        <p:txBody>
          <a:bodyPr anchor="b">
            <a:noAutofit/>
          </a:bodyPr>
          <a:lstStyle>
            <a:lvl1pPr marL="0" indent="0">
              <a:lnSpc>
                <a:spcPct val="100000"/>
              </a:lnSpc>
              <a:buNone/>
              <a:defRPr sz="1333" b="0" i="0">
                <a:solidFill>
                  <a:schemeClr val="tx1"/>
                </a:solidFill>
                <a:latin typeface="Girl Scout Text Book" panose="02020003000000000000" pitchFamily="18" charset="0"/>
              </a:defRPr>
            </a:lvl1pPr>
          </a:lstStyle>
          <a:p>
            <a:pPr lvl="0"/>
            <a:r>
              <a:rPr lang="en-US" dirty="0"/>
              <a:t>Type here to enter the presentation section name.</a:t>
            </a:r>
          </a:p>
        </p:txBody>
      </p:sp>
      <p:sp>
        <p:nvSpPr>
          <p:cNvPr id="15" name="Title 5">
            <a:extLst>
              <a:ext uri="{FF2B5EF4-FFF2-40B4-BE49-F238E27FC236}">
                <a16:creationId xmlns:a16="http://schemas.microsoft.com/office/drawing/2014/main" id="{96E84429-496C-B24C-A697-06D99AFB2869}"/>
              </a:ext>
            </a:extLst>
          </p:cNvPr>
          <p:cNvSpPr>
            <a:spLocks noGrp="1"/>
          </p:cNvSpPr>
          <p:nvPr>
            <p:ph type="title" hasCustomPrompt="1"/>
          </p:nvPr>
        </p:nvSpPr>
        <p:spPr>
          <a:xfrm>
            <a:off x="342900" y="2044162"/>
            <a:ext cx="11506200" cy="2769681"/>
          </a:xfrm>
        </p:spPr>
        <p:txBody>
          <a:bodyPr lIns="182880" rIns="182880" anchor="ctr"/>
          <a:lstStyle>
            <a:lvl1pPr marL="0" marR="0" indent="0" algn="ctr" defTabSz="914354" rtl="0" eaLnBrk="1" fontAlgn="auto" latinLnBrk="0" hangingPunct="1">
              <a:lnSpc>
                <a:spcPct val="90000"/>
              </a:lnSpc>
              <a:spcBef>
                <a:spcPct val="0"/>
              </a:spcBef>
              <a:spcAft>
                <a:spcPts val="0"/>
              </a:spcAft>
              <a:buClrTx/>
              <a:buSzTx/>
              <a:buFontTx/>
              <a:buNone/>
              <a:tabLst/>
              <a:defRPr lang="en-US" sz="3200" b="0" i="0" smtClean="0">
                <a:solidFill>
                  <a:schemeClr val="bg1"/>
                </a:solidFill>
                <a:effectLst/>
                <a:latin typeface="Girl Scout Display Light" panose="02020003000000000000" pitchFamily="18" charset="0"/>
              </a:defRPr>
            </a:lvl1pPr>
          </a:lstStyle>
          <a:p>
            <a:r>
              <a:rPr lang="en-US" dirty="0"/>
              <a:t>Type here to enter text.</a:t>
            </a:r>
            <a:br>
              <a:rPr lang="en-US" dirty="0"/>
            </a:br>
            <a:r>
              <a:rPr lang="en-US" dirty="0"/>
              <a:t>Sed </a:t>
            </a:r>
            <a:r>
              <a:rPr lang="en-US" dirty="0" err="1"/>
              <a:t>ut</a:t>
            </a:r>
            <a:r>
              <a:rPr lang="en-US" dirty="0"/>
              <a:t> </a:t>
            </a:r>
            <a:r>
              <a:rPr lang="en-US" dirty="0" err="1"/>
              <a:t>perspiciatis</a:t>
            </a:r>
            <a:r>
              <a:rPr lang="en-US" dirty="0"/>
              <a:t> </a:t>
            </a:r>
            <a:r>
              <a:rPr lang="en-US" dirty="0" err="1"/>
              <a:t>unde</a:t>
            </a:r>
            <a:r>
              <a:rPr lang="en-US" dirty="0"/>
              <a:t> </a:t>
            </a:r>
            <a:r>
              <a:rPr lang="en-US" dirty="0" err="1"/>
              <a:t>omnis</a:t>
            </a:r>
            <a:r>
              <a:rPr lang="en-US" dirty="0"/>
              <a:t> </a:t>
            </a:r>
            <a:r>
              <a:rPr lang="en-US" dirty="0" err="1"/>
              <a:t>iste</a:t>
            </a:r>
            <a:r>
              <a:rPr lang="en-US" dirty="0"/>
              <a:t> </a:t>
            </a:r>
            <a:r>
              <a:rPr lang="en-US" dirty="0" err="1"/>
              <a:t>natus</a:t>
            </a:r>
            <a:r>
              <a:rPr lang="en-US" dirty="0"/>
              <a:t> </a:t>
            </a:r>
            <a:br>
              <a:rPr lang="en-US" dirty="0"/>
            </a:br>
            <a:r>
              <a:rPr lang="en-US" dirty="0"/>
              <a:t>error sit </a:t>
            </a:r>
            <a:r>
              <a:rPr lang="en-US" dirty="0" err="1"/>
              <a:t>voluptatem</a:t>
            </a:r>
            <a:r>
              <a:rPr lang="en-US" dirty="0"/>
              <a:t> </a:t>
            </a:r>
            <a:r>
              <a:rPr lang="en-US" dirty="0" err="1"/>
              <a:t>accusantium</a:t>
            </a:r>
            <a:r>
              <a:rPr lang="en-US" dirty="0"/>
              <a:t> </a:t>
            </a:r>
            <a:r>
              <a:rPr lang="en-US" dirty="0" err="1"/>
              <a:t>doloremque</a:t>
            </a:r>
            <a:r>
              <a:rPr lang="en-US" dirty="0"/>
              <a:t>.</a:t>
            </a:r>
          </a:p>
        </p:txBody>
      </p:sp>
    </p:spTree>
    <p:extLst>
      <p:ext uri="{BB962C8B-B14F-4D97-AF65-F5344CB8AC3E}">
        <p14:creationId xmlns:p14="http://schemas.microsoft.com/office/powerpoint/2010/main" val="1416367397"/>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7_Statement Slide - Octagon Shape">
    <p:spTree>
      <p:nvGrpSpPr>
        <p:cNvPr id="1" name=""/>
        <p:cNvGrpSpPr/>
        <p:nvPr/>
      </p:nvGrpSpPr>
      <p:grpSpPr>
        <a:xfrm>
          <a:off x="0" y="0"/>
          <a:ext cx="0" cy="0"/>
          <a:chOff x="0" y="0"/>
          <a:chExt cx="0" cy="0"/>
        </a:xfrm>
      </p:grpSpPr>
      <p:sp>
        <p:nvSpPr>
          <p:cNvPr id="10" name="Freeform 9">
            <a:extLst>
              <a:ext uri="{FF2B5EF4-FFF2-40B4-BE49-F238E27FC236}">
                <a16:creationId xmlns:a16="http://schemas.microsoft.com/office/drawing/2014/main" id="{E7D8C58A-AE62-8045-A30B-5DBC9178C3CC}"/>
              </a:ext>
            </a:extLst>
          </p:cNvPr>
          <p:cNvSpPr>
            <a:spLocks noChangeAspect="1"/>
          </p:cNvSpPr>
          <p:nvPr userDrawn="1"/>
        </p:nvSpPr>
        <p:spPr>
          <a:xfrm>
            <a:off x="511796" y="482600"/>
            <a:ext cx="11168408" cy="6096000"/>
          </a:xfrm>
          <a:custGeom>
            <a:avLst/>
            <a:gdLst>
              <a:gd name="connsiteX0" fmla="*/ 10171130 w 11726828"/>
              <a:gd name="connsiteY0" fmla="*/ 0 h 6400800"/>
              <a:gd name="connsiteX1" fmla="*/ 10690111 w 11726828"/>
              <a:gd name="connsiteY1" fmla="*/ 0 h 6400800"/>
              <a:gd name="connsiteX2" fmla="*/ 10821566 w 11726828"/>
              <a:gd name="connsiteY2" fmla="*/ 77180 h 6400800"/>
              <a:gd name="connsiteX3" fmla="*/ 11726828 w 11726828"/>
              <a:gd name="connsiteY3" fmla="*/ 3200431 h 6400800"/>
              <a:gd name="connsiteX4" fmla="*/ 10821566 w 11726828"/>
              <a:gd name="connsiteY4" fmla="*/ 6323682 h 6400800"/>
              <a:gd name="connsiteX5" fmla="*/ 10690111 w 11726828"/>
              <a:gd name="connsiteY5" fmla="*/ 6400800 h 6400800"/>
              <a:gd name="connsiteX6" fmla="*/ 10554053 w 11726828"/>
              <a:gd name="connsiteY6" fmla="*/ 6400800 h 6400800"/>
              <a:gd name="connsiteX7" fmla="*/ 10171130 w 11726828"/>
              <a:gd name="connsiteY7" fmla="*/ 6400800 h 6400800"/>
              <a:gd name="connsiteX8" fmla="*/ 1555698 w 11726828"/>
              <a:gd name="connsiteY8" fmla="*/ 6400800 h 6400800"/>
              <a:gd name="connsiteX9" fmla="*/ 1180748 w 11726828"/>
              <a:gd name="connsiteY9" fmla="*/ 6400800 h 6400800"/>
              <a:gd name="connsiteX10" fmla="*/ 1036778 w 11726828"/>
              <a:gd name="connsiteY10" fmla="*/ 6400800 h 6400800"/>
              <a:gd name="connsiteX11" fmla="*/ 905261 w 11726828"/>
              <a:gd name="connsiteY11" fmla="*/ 6323682 h 6400800"/>
              <a:gd name="connsiteX12" fmla="*/ 0 w 11726828"/>
              <a:gd name="connsiteY12" fmla="*/ 3200431 h 6400800"/>
              <a:gd name="connsiteX13" fmla="*/ 905261 w 11726828"/>
              <a:gd name="connsiteY13" fmla="*/ 77180 h 6400800"/>
              <a:gd name="connsiteX14" fmla="*/ 1036778 w 11726828"/>
              <a:gd name="connsiteY14" fmla="*/ 0 h 6400800"/>
              <a:gd name="connsiteX15" fmla="*/ 1180748 w 11726828"/>
              <a:gd name="connsiteY15" fmla="*/ 0 h 6400800"/>
              <a:gd name="connsiteX16" fmla="*/ 1555698 w 11726828"/>
              <a:gd name="connsiteY16" fmla="*/ 0 h 6400800"/>
              <a:gd name="connsiteX17" fmla="*/ 10171130 w 11726828"/>
              <a:gd name="connsiteY17" fmla="*/ 0 h 640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726828" h="6400800">
                <a:moveTo>
                  <a:pt x="10171130" y="0"/>
                </a:moveTo>
                <a:lnTo>
                  <a:pt x="10690111" y="0"/>
                </a:lnTo>
                <a:cubicBezTo>
                  <a:pt x="10730681" y="0"/>
                  <a:pt x="10778011" y="9198"/>
                  <a:pt x="10821566" y="77180"/>
                </a:cubicBezTo>
                <a:cubicBezTo>
                  <a:pt x="11422252" y="1014240"/>
                  <a:pt x="11726828" y="2065090"/>
                  <a:pt x="11726828" y="3200431"/>
                </a:cubicBezTo>
                <a:cubicBezTo>
                  <a:pt x="11726828" y="4335771"/>
                  <a:pt x="11422252" y="5386620"/>
                  <a:pt x="10821566" y="6323682"/>
                </a:cubicBezTo>
                <a:cubicBezTo>
                  <a:pt x="10778011" y="6391663"/>
                  <a:pt x="10730681" y="6400800"/>
                  <a:pt x="10690111" y="6400800"/>
                </a:cubicBezTo>
                <a:lnTo>
                  <a:pt x="10554053" y="6400800"/>
                </a:lnTo>
                <a:lnTo>
                  <a:pt x="10171130" y="6400800"/>
                </a:lnTo>
                <a:lnTo>
                  <a:pt x="1555698" y="6400800"/>
                </a:lnTo>
                <a:lnTo>
                  <a:pt x="1180748" y="6400800"/>
                </a:lnTo>
                <a:lnTo>
                  <a:pt x="1036778" y="6400800"/>
                </a:lnTo>
                <a:cubicBezTo>
                  <a:pt x="996208" y="6400800"/>
                  <a:pt x="948816" y="6391663"/>
                  <a:pt x="905261" y="6323682"/>
                </a:cubicBezTo>
                <a:cubicBezTo>
                  <a:pt x="304577" y="5386620"/>
                  <a:pt x="0" y="4335771"/>
                  <a:pt x="0" y="3200431"/>
                </a:cubicBezTo>
                <a:cubicBezTo>
                  <a:pt x="0" y="2065090"/>
                  <a:pt x="304577" y="1014240"/>
                  <a:pt x="905261" y="77180"/>
                </a:cubicBezTo>
                <a:cubicBezTo>
                  <a:pt x="948816" y="9198"/>
                  <a:pt x="996208" y="0"/>
                  <a:pt x="1036778" y="0"/>
                </a:cubicBezTo>
                <a:lnTo>
                  <a:pt x="1180748" y="0"/>
                </a:lnTo>
                <a:lnTo>
                  <a:pt x="1555698" y="0"/>
                </a:lnTo>
                <a:lnTo>
                  <a:pt x="1017113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1" b="0" i="0" dirty="0">
              <a:latin typeface="Girl Scout Display Light" panose="02020003000000000000" pitchFamily="18" charset="0"/>
            </a:endParaRPr>
          </a:p>
        </p:txBody>
      </p:sp>
      <p:sp>
        <p:nvSpPr>
          <p:cNvPr id="7" name="Slide Number Placeholder 6">
            <a:extLst>
              <a:ext uri="{FF2B5EF4-FFF2-40B4-BE49-F238E27FC236}">
                <a16:creationId xmlns:a16="http://schemas.microsoft.com/office/drawing/2014/main" id="{830D97D4-FA4C-1741-8CE0-31EA178DE6D3}"/>
              </a:ext>
            </a:extLst>
          </p:cNvPr>
          <p:cNvSpPr>
            <a:spLocks noGrp="1"/>
          </p:cNvSpPr>
          <p:nvPr userDrawn="1">
            <p:ph type="sldNum" sz="quarter" idx="12"/>
          </p:nvPr>
        </p:nvSpPr>
        <p:spPr/>
        <p:txBody>
          <a:bodyPr/>
          <a:lstStyle>
            <a:lvl1pPr>
              <a:defRPr>
                <a:solidFill>
                  <a:schemeClr val="tx1"/>
                </a:solidFill>
              </a:defRPr>
            </a:lvl1pPr>
          </a:lstStyle>
          <a:p>
            <a:fld id="{7691CCDB-B024-8747-B233-CAD1CBC7A901}" type="slidenum">
              <a:rPr lang="en-US" smtClean="0"/>
              <a:pPr/>
              <a:t>‹#›</a:t>
            </a:fld>
            <a:endParaRPr lang="en-US"/>
          </a:p>
        </p:txBody>
      </p:sp>
      <p:sp>
        <p:nvSpPr>
          <p:cNvPr id="8" name="Footer Placeholder 4">
            <a:extLst>
              <a:ext uri="{FF2B5EF4-FFF2-40B4-BE49-F238E27FC236}">
                <a16:creationId xmlns:a16="http://schemas.microsoft.com/office/drawing/2014/main" id="{F997FB8B-39FD-814E-99F6-55C239257F6E}"/>
              </a:ext>
            </a:extLst>
          </p:cNvPr>
          <p:cNvSpPr>
            <a:spLocks noGrp="1"/>
          </p:cNvSpPr>
          <p:nvPr userDrawn="1">
            <p:ph type="ftr" sz="quarter" idx="3"/>
          </p:nvPr>
        </p:nvSpPr>
        <p:spPr>
          <a:xfrm>
            <a:off x="228599" y="6652549"/>
            <a:ext cx="7564396" cy="206104"/>
          </a:xfrm>
          <a:prstGeom prst="rect">
            <a:avLst/>
          </a:prstGeom>
        </p:spPr>
        <p:txBody>
          <a:bodyPr vert="horz" lIns="91440" tIns="45720" rIns="91440" bIns="45720" rtlCol="0" anchor="b"/>
          <a:lstStyle>
            <a:lvl1pPr marL="0" marR="0" indent="0" algn="l" defTabSz="914354" rtl="0" eaLnBrk="1" fontAlgn="auto" latinLnBrk="0" hangingPunct="1">
              <a:lnSpc>
                <a:spcPct val="100000"/>
              </a:lnSpc>
              <a:spcBef>
                <a:spcPts val="0"/>
              </a:spcBef>
              <a:spcAft>
                <a:spcPts val="0"/>
              </a:spcAft>
              <a:buClrTx/>
              <a:buSzTx/>
              <a:buFontTx/>
              <a:buNone/>
              <a:tabLst/>
              <a:defRPr sz="600" b="0" i="0">
                <a:solidFill>
                  <a:schemeClr val="tx1"/>
                </a:solidFill>
                <a:latin typeface="Girl Scout Text Book" panose="02020003000000000000" pitchFamily="18" charset="0"/>
              </a:defRPr>
            </a:lvl1pPr>
          </a:lstStyle>
          <a:p>
            <a:r>
              <a:rPr lang="en-US"/>
              <a:t>©2021 Girl Scouts of the USA. All Rights Reserved.  Not for public distribution.</a:t>
            </a:r>
            <a:endParaRPr lang="en-US" dirty="0"/>
          </a:p>
        </p:txBody>
      </p:sp>
      <p:sp>
        <p:nvSpPr>
          <p:cNvPr id="2" name="TextBox 1">
            <a:extLst>
              <a:ext uri="{FF2B5EF4-FFF2-40B4-BE49-F238E27FC236}">
                <a16:creationId xmlns:a16="http://schemas.microsoft.com/office/drawing/2014/main" id="{C4F81B50-890C-D341-BB8E-A1A2BBD86E0E}"/>
              </a:ext>
            </a:extLst>
          </p:cNvPr>
          <p:cNvSpPr txBox="1"/>
          <p:nvPr userDrawn="1"/>
        </p:nvSpPr>
        <p:spPr>
          <a:xfrm>
            <a:off x="12386931" y="595423"/>
            <a:ext cx="0" cy="0"/>
          </a:xfrm>
          <a:prstGeom prst="rect">
            <a:avLst/>
          </a:prstGeom>
          <a:noFill/>
          <a:ln>
            <a:noFill/>
          </a:ln>
        </p:spPr>
        <p:txBody>
          <a:bodyPr vert="horz" wrap="none" lIns="91440" tIns="45720" rIns="91440" bIns="45720" rtlCol="0" anchor="ctr">
            <a:noAutofit/>
          </a:bodyPr>
          <a:lstStyle/>
          <a:p>
            <a:pPr algn="l"/>
            <a:endParaRPr lang="en-US" sz="1351" b="0" i="0" dirty="0">
              <a:latin typeface="Girl Scout Display Light" panose="02020003000000000000" pitchFamily="18" charset="0"/>
            </a:endParaRPr>
          </a:p>
        </p:txBody>
      </p:sp>
      <p:sp>
        <p:nvSpPr>
          <p:cNvPr id="11" name="Text Placeholder 46">
            <a:extLst>
              <a:ext uri="{FF2B5EF4-FFF2-40B4-BE49-F238E27FC236}">
                <a16:creationId xmlns:a16="http://schemas.microsoft.com/office/drawing/2014/main" id="{5C4A3A83-A37A-0947-981A-C1360B046A0A}"/>
              </a:ext>
            </a:extLst>
          </p:cNvPr>
          <p:cNvSpPr>
            <a:spLocks noGrp="1"/>
          </p:cNvSpPr>
          <p:nvPr>
            <p:ph type="body" sz="quarter" idx="20" hasCustomPrompt="1"/>
          </p:nvPr>
        </p:nvSpPr>
        <p:spPr>
          <a:xfrm>
            <a:off x="254000" y="-1"/>
            <a:ext cx="11746375" cy="342900"/>
          </a:xfrm>
        </p:spPr>
        <p:txBody>
          <a:bodyPr anchor="b">
            <a:noAutofit/>
          </a:bodyPr>
          <a:lstStyle>
            <a:lvl1pPr marL="0" indent="0">
              <a:lnSpc>
                <a:spcPct val="100000"/>
              </a:lnSpc>
              <a:buNone/>
              <a:defRPr sz="1333" b="0" i="0">
                <a:solidFill>
                  <a:schemeClr val="tx1"/>
                </a:solidFill>
                <a:latin typeface="Girl Scout Text Book" panose="02020003000000000000" pitchFamily="18" charset="0"/>
              </a:defRPr>
            </a:lvl1pPr>
          </a:lstStyle>
          <a:p>
            <a:pPr lvl="0"/>
            <a:r>
              <a:rPr lang="en-US" dirty="0"/>
              <a:t>Type here to enter the presentation section name.</a:t>
            </a:r>
          </a:p>
        </p:txBody>
      </p:sp>
      <p:sp>
        <p:nvSpPr>
          <p:cNvPr id="15" name="Title 5">
            <a:extLst>
              <a:ext uri="{FF2B5EF4-FFF2-40B4-BE49-F238E27FC236}">
                <a16:creationId xmlns:a16="http://schemas.microsoft.com/office/drawing/2014/main" id="{96E84429-496C-B24C-A697-06D99AFB2869}"/>
              </a:ext>
            </a:extLst>
          </p:cNvPr>
          <p:cNvSpPr>
            <a:spLocks noGrp="1"/>
          </p:cNvSpPr>
          <p:nvPr>
            <p:ph type="title" hasCustomPrompt="1"/>
          </p:nvPr>
        </p:nvSpPr>
        <p:spPr>
          <a:xfrm>
            <a:off x="342900" y="2044162"/>
            <a:ext cx="11506200" cy="2769681"/>
          </a:xfrm>
        </p:spPr>
        <p:txBody>
          <a:bodyPr lIns="182880" rIns="182880" anchor="ctr"/>
          <a:lstStyle>
            <a:lvl1pPr marL="0" marR="0" indent="0" algn="ctr" defTabSz="914354" rtl="0" eaLnBrk="1" fontAlgn="auto" latinLnBrk="0" hangingPunct="1">
              <a:lnSpc>
                <a:spcPct val="90000"/>
              </a:lnSpc>
              <a:spcBef>
                <a:spcPct val="0"/>
              </a:spcBef>
              <a:spcAft>
                <a:spcPts val="0"/>
              </a:spcAft>
              <a:buClrTx/>
              <a:buSzTx/>
              <a:buFontTx/>
              <a:buNone/>
              <a:tabLst/>
              <a:defRPr lang="en-US" sz="3200" b="0" i="0" smtClean="0">
                <a:solidFill>
                  <a:schemeClr val="tx1"/>
                </a:solidFill>
                <a:effectLst/>
                <a:latin typeface="Girl Scout Display Light" panose="02020003000000000000" pitchFamily="18" charset="0"/>
              </a:defRPr>
            </a:lvl1pPr>
          </a:lstStyle>
          <a:p>
            <a:r>
              <a:rPr lang="en-US" dirty="0"/>
              <a:t>Type here to enter text.</a:t>
            </a:r>
            <a:br>
              <a:rPr lang="en-US" dirty="0"/>
            </a:br>
            <a:r>
              <a:rPr lang="en-US" dirty="0"/>
              <a:t>Sed </a:t>
            </a:r>
            <a:r>
              <a:rPr lang="en-US" dirty="0" err="1"/>
              <a:t>ut</a:t>
            </a:r>
            <a:r>
              <a:rPr lang="en-US" dirty="0"/>
              <a:t> </a:t>
            </a:r>
            <a:r>
              <a:rPr lang="en-US" dirty="0" err="1"/>
              <a:t>perspiciatis</a:t>
            </a:r>
            <a:r>
              <a:rPr lang="en-US" dirty="0"/>
              <a:t> </a:t>
            </a:r>
            <a:r>
              <a:rPr lang="en-US" dirty="0" err="1"/>
              <a:t>unde</a:t>
            </a:r>
            <a:r>
              <a:rPr lang="en-US" dirty="0"/>
              <a:t> </a:t>
            </a:r>
            <a:r>
              <a:rPr lang="en-US" dirty="0" err="1"/>
              <a:t>omnis</a:t>
            </a:r>
            <a:r>
              <a:rPr lang="en-US" dirty="0"/>
              <a:t> </a:t>
            </a:r>
            <a:r>
              <a:rPr lang="en-US" dirty="0" err="1"/>
              <a:t>iste</a:t>
            </a:r>
            <a:r>
              <a:rPr lang="en-US" dirty="0"/>
              <a:t> </a:t>
            </a:r>
            <a:r>
              <a:rPr lang="en-US" dirty="0" err="1"/>
              <a:t>natus</a:t>
            </a:r>
            <a:r>
              <a:rPr lang="en-US" dirty="0"/>
              <a:t> </a:t>
            </a:r>
            <a:br>
              <a:rPr lang="en-US" dirty="0"/>
            </a:br>
            <a:r>
              <a:rPr lang="en-US" dirty="0"/>
              <a:t>error sit </a:t>
            </a:r>
            <a:r>
              <a:rPr lang="en-US" dirty="0" err="1"/>
              <a:t>voluptatem</a:t>
            </a:r>
            <a:r>
              <a:rPr lang="en-US" dirty="0"/>
              <a:t> </a:t>
            </a:r>
            <a:r>
              <a:rPr lang="en-US" dirty="0" err="1"/>
              <a:t>accusantium</a:t>
            </a:r>
            <a:r>
              <a:rPr lang="en-US" dirty="0"/>
              <a:t> </a:t>
            </a:r>
            <a:r>
              <a:rPr lang="en-US" dirty="0" err="1"/>
              <a:t>doloremque</a:t>
            </a:r>
            <a:r>
              <a:rPr lang="en-US" dirty="0"/>
              <a:t>.</a:t>
            </a:r>
          </a:p>
        </p:txBody>
      </p:sp>
    </p:spTree>
    <p:extLst>
      <p:ext uri="{BB962C8B-B14F-4D97-AF65-F5344CB8AC3E}">
        <p14:creationId xmlns:p14="http://schemas.microsoft.com/office/powerpoint/2010/main" val="2054006397"/>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9_Statement Slide - Octagon Shape">
    <p:bg>
      <p:bgPr>
        <a:solidFill>
          <a:schemeClr val="bg1"/>
        </a:solidFill>
        <a:effectLst/>
      </p:bgPr>
    </p:bg>
    <p:spTree>
      <p:nvGrpSpPr>
        <p:cNvPr id="1" name=""/>
        <p:cNvGrpSpPr/>
        <p:nvPr/>
      </p:nvGrpSpPr>
      <p:grpSpPr>
        <a:xfrm>
          <a:off x="0" y="0"/>
          <a:ext cx="0" cy="0"/>
          <a:chOff x="0" y="0"/>
          <a:chExt cx="0" cy="0"/>
        </a:xfrm>
      </p:grpSpPr>
      <p:sp>
        <p:nvSpPr>
          <p:cNvPr id="10" name="Freeform 9">
            <a:extLst>
              <a:ext uri="{FF2B5EF4-FFF2-40B4-BE49-F238E27FC236}">
                <a16:creationId xmlns:a16="http://schemas.microsoft.com/office/drawing/2014/main" id="{E7D8C58A-AE62-8045-A30B-5DBC9178C3CC}"/>
              </a:ext>
            </a:extLst>
          </p:cNvPr>
          <p:cNvSpPr>
            <a:spLocks noChangeAspect="1"/>
          </p:cNvSpPr>
          <p:nvPr userDrawn="1"/>
        </p:nvSpPr>
        <p:spPr>
          <a:xfrm>
            <a:off x="511796" y="482600"/>
            <a:ext cx="11168408" cy="6096000"/>
          </a:xfrm>
          <a:custGeom>
            <a:avLst/>
            <a:gdLst>
              <a:gd name="connsiteX0" fmla="*/ 10171130 w 11726828"/>
              <a:gd name="connsiteY0" fmla="*/ 0 h 6400800"/>
              <a:gd name="connsiteX1" fmla="*/ 10690111 w 11726828"/>
              <a:gd name="connsiteY1" fmla="*/ 0 h 6400800"/>
              <a:gd name="connsiteX2" fmla="*/ 10821566 w 11726828"/>
              <a:gd name="connsiteY2" fmla="*/ 77180 h 6400800"/>
              <a:gd name="connsiteX3" fmla="*/ 11726828 w 11726828"/>
              <a:gd name="connsiteY3" fmla="*/ 3200431 h 6400800"/>
              <a:gd name="connsiteX4" fmla="*/ 10821566 w 11726828"/>
              <a:gd name="connsiteY4" fmla="*/ 6323682 h 6400800"/>
              <a:gd name="connsiteX5" fmla="*/ 10690111 w 11726828"/>
              <a:gd name="connsiteY5" fmla="*/ 6400800 h 6400800"/>
              <a:gd name="connsiteX6" fmla="*/ 10554053 w 11726828"/>
              <a:gd name="connsiteY6" fmla="*/ 6400800 h 6400800"/>
              <a:gd name="connsiteX7" fmla="*/ 10171130 w 11726828"/>
              <a:gd name="connsiteY7" fmla="*/ 6400800 h 6400800"/>
              <a:gd name="connsiteX8" fmla="*/ 1555698 w 11726828"/>
              <a:gd name="connsiteY8" fmla="*/ 6400800 h 6400800"/>
              <a:gd name="connsiteX9" fmla="*/ 1180748 w 11726828"/>
              <a:gd name="connsiteY9" fmla="*/ 6400800 h 6400800"/>
              <a:gd name="connsiteX10" fmla="*/ 1036778 w 11726828"/>
              <a:gd name="connsiteY10" fmla="*/ 6400800 h 6400800"/>
              <a:gd name="connsiteX11" fmla="*/ 905261 w 11726828"/>
              <a:gd name="connsiteY11" fmla="*/ 6323682 h 6400800"/>
              <a:gd name="connsiteX12" fmla="*/ 0 w 11726828"/>
              <a:gd name="connsiteY12" fmla="*/ 3200431 h 6400800"/>
              <a:gd name="connsiteX13" fmla="*/ 905261 w 11726828"/>
              <a:gd name="connsiteY13" fmla="*/ 77180 h 6400800"/>
              <a:gd name="connsiteX14" fmla="*/ 1036778 w 11726828"/>
              <a:gd name="connsiteY14" fmla="*/ 0 h 6400800"/>
              <a:gd name="connsiteX15" fmla="*/ 1180748 w 11726828"/>
              <a:gd name="connsiteY15" fmla="*/ 0 h 6400800"/>
              <a:gd name="connsiteX16" fmla="*/ 1555698 w 11726828"/>
              <a:gd name="connsiteY16" fmla="*/ 0 h 6400800"/>
              <a:gd name="connsiteX17" fmla="*/ 10171130 w 11726828"/>
              <a:gd name="connsiteY17" fmla="*/ 0 h 640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726828" h="6400800">
                <a:moveTo>
                  <a:pt x="10171130" y="0"/>
                </a:moveTo>
                <a:lnTo>
                  <a:pt x="10690111" y="0"/>
                </a:lnTo>
                <a:cubicBezTo>
                  <a:pt x="10730681" y="0"/>
                  <a:pt x="10778011" y="9198"/>
                  <a:pt x="10821566" y="77180"/>
                </a:cubicBezTo>
                <a:cubicBezTo>
                  <a:pt x="11422252" y="1014240"/>
                  <a:pt x="11726828" y="2065090"/>
                  <a:pt x="11726828" y="3200431"/>
                </a:cubicBezTo>
                <a:cubicBezTo>
                  <a:pt x="11726828" y="4335771"/>
                  <a:pt x="11422252" y="5386620"/>
                  <a:pt x="10821566" y="6323682"/>
                </a:cubicBezTo>
                <a:cubicBezTo>
                  <a:pt x="10778011" y="6391663"/>
                  <a:pt x="10730681" y="6400800"/>
                  <a:pt x="10690111" y="6400800"/>
                </a:cubicBezTo>
                <a:lnTo>
                  <a:pt x="10554053" y="6400800"/>
                </a:lnTo>
                <a:lnTo>
                  <a:pt x="10171130" y="6400800"/>
                </a:lnTo>
                <a:lnTo>
                  <a:pt x="1555698" y="6400800"/>
                </a:lnTo>
                <a:lnTo>
                  <a:pt x="1180748" y="6400800"/>
                </a:lnTo>
                <a:lnTo>
                  <a:pt x="1036778" y="6400800"/>
                </a:lnTo>
                <a:cubicBezTo>
                  <a:pt x="996208" y="6400800"/>
                  <a:pt x="948816" y="6391663"/>
                  <a:pt x="905261" y="6323682"/>
                </a:cubicBezTo>
                <a:cubicBezTo>
                  <a:pt x="304577" y="5386620"/>
                  <a:pt x="0" y="4335771"/>
                  <a:pt x="0" y="3200431"/>
                </a:cubicBezTo>
                <a:cubicBezTo>
                  <a:pt x="0" y="2065090"/>
                  <a:pt x="304577" y="1014240"/>
                  <a:pt x="905261" y="77180"/>
                </a:cubicBezTo>
                <a:cubicBezTo>
                  <a:pt x="948816" y="9198"/>
                  <a:pt x="996208" y="0"/>
                  <a:pt x="1036778" y="0"/>
                </a:cubicBezTo>
                <a:lnTo>
                  <a:pt x="1180748" y="0"/>
                </a:lnTo>
                <a:lnTo>
                  <a:pt x="1555698" y="0"/>
                </a:lnTo>
                <a:lnTo>
                  <a:pt x="1017113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1" b="0" i="0" dirty="0">
              <a:latin typeface="Girl Scout Display Light" panose="02020003000000000000" pitchFamily="18" charset="0"/>
            </a:endParaRPr>
          </a:p>
        </p:txBody>
      </p:sp>
      <p:sp>
        <p:nvSpPr>
          <p:cNvPr id="7" name="Slide Number Placeholder 6">
            <a:extLst>
              <a:ext uri="{FF2B5EF4-FFF2-40B4-BE49-F238E27FC236}">
                <a16:creationId xmlns:a16="http://schemas.microsoft.com/office/drawing/2014/main" id="{830D97D4-FA4C-1741-8CE0-31EA178DE6D3}"/>
              </a:ext>
            </a:extLst>
          </p:cNvPr>
          <p:cNvSpPr>
            <a:spLocks noGrp="1"/>
          </p:cNvSpPr>
          <p:nvPr userDrawn="1">
            <p:ph type="sldNum" sz="quarter" idx="12"/>
          </p:nvPr>
        </p:nvSpPr>
        <p:spPr/>
        <p:txBody>
          <a:bodyPr/>
          <a:lstStyle>
            <a:lvl1pPr>
              <a:defRPr>
                <a:solidFill>
                  <a:schemeClr val="tx1"/>
                </a:solidFill>
              </a:defRPr>
            </a:lvl1pPr>
          </a:lstStyle>
          <a:p>
            <a:fld id="{7691CCDB-B024-8747-B233-CAD1CBC7A901}" type="slidenum">
              <a:rPr lang="en-US" smtClean="0"/>
              <a:pPr/>
              <a:t>‹#›</a:t>
            </a:fld>
            <a:endParaRPr lang="en-US"/>
          </a:p>
        </p:txBody>
      </p:sp>
      <p:sp>
        <p:nvSpPr>
          <p:cNvPr id="8" name="Footer Placeholder 4">
            <a:extLst>
              <a:ext uri="{FF2B5EF4-FFF2-40B4-BE49-F238E27FC236}">
                <a16:creationId xmlns:a16="http://schemas.microsoft.com/office/drawing/2014/main" id="{F997FB8B-39FD-814E-99F6-55C239257F6E}"/>
              </a:ext>
            </a:extLst>
          </p:cNvPr>
          <p:cNvSpPr>
            <a:spLocks noGrp="1"/>
          </p:cNvSpPr>
          <p:nvPr userDrawn="1">
            <p:ph type="ftr" sz="quarter" idx="3"/>
          </p:nvPr>
        </p:nvSpPr>
        <p:spPr>
          <a:xfrm>
            <a:off x="228599" y="6652549"/>
            <a:ext cx="7564396" cy="206104"/>
          </a:xfrm>
          <a:prstGeom prst="rect">
            <a:avLst/>
          </a:prstGeom>
        </p:spPr>
        <p:txBody>
          <a:bodyPr vert="horz" lIns="91440" tIns="45720" rIns="91440" bIns="45720" rtlCol="0" anchor="b"/>
          <a:lstStyle>
            <a:lvl1pPr marL="0" marR="0" indent="0" algn="l" defTabSz="914354" rtl="0" eaLnBrk="1" fontAlgn="auto" latinLnBrk="0" hangingPunct="1">
              <a:lnSpc>
                <a:spcPct val="100000"/>
              </a:lnSpc>
              <a:spcBef>
                <a:spcPts val="0"/>
              </a:spcBef>
              <a:spcAft>
                <a:spcPts val="0"/>
              </a:spcAft>
              <a:buClrTx/>
              <a:buSzTx/>
              <a:buFontTx/>
              <a:buNone/>
              <a:tabLst/>
              <a:defRPr sz="600" b="0" i="0">
                <a:solidFill>
                  <a:schemeClr val="tx1"/>
                </a:solidFill>
                <a:latin typeface="Girl Scout Text Book" panose="02020003000000000000" pitchFamily="18" charset="0"/>
              </a:defRPr>
            </a:lvl1pPr>
          </a:lstStyle>
          <a:p>
            <a:r>
              <a:rPr lang="en-US"/>
              <a:t>©2021 Girl Scouts of the USA. All Rights Reserved.  Not for public distribution.</a:t>
            </a:r>
            <a:endParaRPr lang="en-US" dirty="0"/>
          </a:p>
        </p:txBody>
      </p:sp>
      <p:sp>
        <p:nvSpPr>
          <p:cNvPr id="2" name="TextBox 1">
            <a:extLst>
              <a:ext uri="{FF2B5EF4-FFF2-40B4-BE49-F238E27FC236}">
                <a16:creationId xmlns:a16="http://schemas.microsoft.com/office/drawing/2014/main" id="{C4F81B50-890C-D341-BB8E-A1A2BBD86E0E}"/>
              </a:ext>
            </a:extLst>
          </p:cNvPr>
          <p:cNvSpPr txBox="1"/>
          <p:nvPr userDrawn="1"/>
        </p:nvSpPr>
        <p:spPr>
          <a:xfrm>
            <a:off x="12386931" y="595423"/>
            <a:ext cx="0" cy="0"/>
          </a:xfrm>
          <a:prstGeom prst="rect">
            <a:avLst/>
          </a:prstGeom>
          <a:noFill/>
          <a:ln>
            <a:noFill/>
          </a:ln>
        </p:spPr>
        <p:txBody>
          <a:bodyPr vert="horz" wrap="none" lIns="91440" tIns="45720" rIns="91440" bIns="45720" rtlCol="0" anchor="ctr">
            <a:noAutofit/>
          </a:bodyPr>
          <a:lstStyle/>
          <a:p>
            <a:pPr algn="l"/>
            <a:endParaRPr lang="en-US" sz="1351" b="0" i="0" dirty="0">
              <a:latin typeface="Girl Scout Display Light" panose="02020003000000000000" pitchFamily="18" charset="0"/>
            </a:endParaRPr>
          </a:p>
        </p:txBody>
      </p:sp>
      <p:sp>
        <p:nvSpPr>
          <p:cNvPr id="11" name="Text Placeholder 46">
            <a:extLst>
              <a:ext uri="{FF2B5EF4-FFF2-40B4-BE49-F238E27FC236}">
                <a16:creationId xmlns:a16="http://schemas.microsoft.com/office/drawing/2014/main" id="{5C4A3A83-A37A-0947-981A-C1360B046A0A}"/>
              </a:ext>
            </a:extLst>
          </p:cNvPr>
          <p:cNvSpPr>
            <a:spLocks noGrp="1"/>
          </p:cNvSpPr>
          <p:nvPr>
            <p:ph type="body" sz="quarter" idx="20" hasCustomPrompt="1"/>
          </p:nvPr>
        </p:nvSpPr>
        <p:spPr>
          <a:xfrm>
            <a:off x="254000" y="-1"/>
            <a:ext cx="11746375" cy="342900"/>
          </a:xfrm>
        </p:spPr>
        <p:txBody>
          <a:bodyPr anchor="b">
            <a:noAutofit/>
          </a:bodyPr>
          <a:lstStyle>
            <a:lvl1pPr marL="0" indent="0">
              <a:lnSpc>
                <a:spcPct val="100000"/>
              </a:lnSpc>
              <a:buNone/>
              <a:defRPr sz="1333" b="0" i="0">
                <a:solidFill>
                  <a:schemeClr val="tx1"/>
                </a:solidFill>
                <a:latin typeface="Girl Scout Text Book" panose="02020003000000000000" pitchFamily="18" charset="0"/>
              </a:defRPr>
            </a:lvl1pPr>
          </a:lstStyle>
          <a:p>
            <a:pPr lvl="0"/>
            <a:r>
              <a:rPr lang="en-US" dirty="0"/>
              <a:t>Type here to enter the presentation section name.</a:t>
            </a:r>
          </a:p>
        </p:txBody>
      </p:sp>
      <p:sp>
        <p:nvSpPr>
          <p:cNvPr id="15" name="Title 5">
            <a:extLst>
              <a:ext uri="{FF2B5EF4-FFF2-40B4-BE49-F238E27FC236}">
                <a16:creationId xmlns:a16="http://schemas.microsoft.com/office/drawing/2014/main" id="{96E84429-496C-B24C-A697-06D99AFB2869}"/>
              </a:ext>
            </a:extLst>
          </p:cNvPr>
          <p:cNvSpPr>
            <a:spLocks noGrp="1"/>
          </p:cNvSpPr>
          <p:nvPr>
            <p:ph type="title" hasCustomPrompt="1"/>
          </p:nvPr>
        </p:nvSpPr>
        <p:spPr>
          <a:xfrm>
            <a:off x="342900" y="2044162"/>
            <a:ext cx="11506200" cy="2769681"/>
          </a:xfrm>
        </p:spPr>
        <p:txBody>
          <a:bodyPr lIns="182880" rIns="182880" anchor="ctr"/>
          <a:lstStyle>
            <a:lvl1pPr marL="0" marR="0" indent="0" algn="ctr" defTabSz="914354" rtl="0" eaLnBrk="1" fontAlgn="auto" latinLnBrk="0" hangingPunct="1">
              <a:lnSpc>
                <a:spcPct val="90000"/>
              </a:lnSpc>
              <a:spcBef>
                <a:spcPct val="0"/>
              </a:spcBef>
              <a:spcAft>
                <a:spcPts val="0"/>
              </a:spcAft>
              <a:buClrTx/>
              <a:buSzTx/>
              <a:buFontTx/>
              <a:buNone/>
              <a:tabLst/>
              <a:defRPr lang="en-US" sz="3200" b="0" i="0" smtClean="0">
                <a:solidFill>
                  <a:schemeClr val="tx1"/>
                </a:solidFill>
                <a:effectLst/>
                <a:latin typeface="Girl Scout Display Light" panose="02020003000000000000" pitchFamily="18" charset="0"/>
              </a:defRPr>
            </a:lvl1pPr>
          </a:lstStyle>
          <a:p>
            <a:r>
              <a:rPr lang="en-US" dirty="0"/>
              <a:t>Type here to enter text.</a:t>
            </a:r>
            <a:br>
              <a:rPr lang="en-US" dirty="0"/>
            </a:br>
            <a:r>
              <a:rPr lang="en-US" dirty="0"/>
              <a:t>Sed </a:t>
            </a:r>
            <a:r>
              <a:rPr lang="en-US" dirty="0" err="1"/>
              <a:t>ut</a:t>
            </a:r>
            <a:r>
              <a:rPr lang="en-US" dirty="0"/>
              <a:t> </a:t>
            </a:r>
            <a:r>
              <a:rPr lang="en-US" dirty="0" err="1"/>
              <a:t>perspiciatis</a:t>
            </a:r>
            <a:r>
              <a:rPr lang="en-US" dirty="0"/>
              <a:t> </a:t>
            </a:r>
            <a:r>
              <a:rPr lang="en-US" dirty="0" err="1"/>
              <a:t>unde</a:t>
            </a:r>
            <a:r>
              <a:rPr lang="en-US" dirty="0"/>
              <a:t> </a:t>
            </a:r>
            <a:r>
              <a:rPr lang="en-US" dirty="0" err="1"/>
              <a:t>omnis</a:t>
            </a:r>
            <a:r>
              <a:rPr lang="en-US" dirty="0"/>
              <a:t> </a:t>
            </a:r>
            <a:r>
              <a:rPr lang="en-US" dirty="0" err="1"/>
              <a:t>iste</a:t>
            </a:r>
            <a:r>
              <a:rPr lang="en-US" dirty="0"/>
              <a:t> </a:t>
            </a:r>
            <a:r>
              <a:rPr lang="en-US" dirty="0" err="1"/>
              <a:t>natus</a:t>
            </a:r>
            <a:r>
              <a:rPr lang="en-US" dirty="0"/>
              <a:t> </a:t>
            </a:r>
            <a:br>
              <a:rPr lang="en-US" dirty="0"/>
            </a:br>
            <a:r>
              <a:rPr lang="en-US" dirty="0"/>
              <a:t>error sit </a:t>
            </a:r>
            <a:r>
              <a:rPr lang="en-US" dirty="0" err="1"/>
              <a:t>voluptatem</a:t>
            </a:r>
            <a:r>
              <a:rPr lang="en-US" dirty="0"/>
              <a:t> </a:t>
            </a:r>
            <a:r>
              <a:rPr lang="en-US" dirty="0" err="1"/>
              <a:t>accusantium</a:t>
            </a:r>
            <a:r>
              <a:rPr lang="en-US" dirty="0"/>
              <a:t> </a:t>
            </a:r>
            <a:r>
              <a:rPr lang="en-US" dirty="0" err="1"/>
              <a:t>doloremque</a:t>
            </a:r>
            <a:r>
              <a:rPr lang="en-US" dirty="0"/>
              <a:t>.</a:t>
            </a:r>
          </a:p>
        </p:txBody>
      </p:sp>
    </p:spTree>
    <p:extLst>
      <p:ext uri="{BB962C8B-B14F-4D97-AF65-F5344CB8AC3E}">
        <p14:creationId xmlns:p14="http://schemas.microsoft.com/office/powerpoint/2010/main" val="2262556814"/>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3_Statement Slide - Octagon Shape">
    <p:spTree>
      <p:nvGrpSpPr>
        <p:cNvPr id="1" name=""/>
        <p:cNvGrpSpPr/>
        <p:nvPr/>
      </p:nvGrpSpPr>
      <p:grpSpPr>
        <a:xfrm>
          <a:off x="0" y="0"/>
          <a:ext cx="0" cy="0"/>
          <a:chOff x="0" y="0"/>
          <a:chExt cx="0" cy="0"/>
        </a:xfrm>
      </p:grpSpPr>
      <p:sp>
        <p:nvSpPr>
          <p:cNvPr id="12" name="Freeform 11">
            <a:extLst>
              <a:ext uri="{FF2B5EF4-FFF2-40B4-BE49-F238E27FC236}">
                <a16:creationId xmlns:a16="http://schemas.microsoft.com/office/drawing/2014/main" id="{9864FFDF-0EE1-4548-89A3-2FA0DB7F4952}"/>
              </a:ext>
            </a:extLst>
          </p:cNvPr>
          <p:cNvSpPr>
            <a:spLocks noChangeAspect="1"/>
          </p:cNvSpPr>
          <p:nvPr userDrawn="1"/>
        </p:nvSpPr>
        <p:spPr>
          <a:xfrm rot="5400000">
            <a:off x="3070709" y="-2085491"/>
            <a:ext cx="6096000" cy="11232181"/>
          </a:xfrm>
          <a:custGeom>
            <a:avLst/>
            <a:gdLst>
              <a:gd name="connsiteX0" fmla="*/ 0 w 6366241"/>
              <a:gd name="connsiteY0" fmla="*/ 5865120 h 11730113"/>
              <a:gd name="connsiteX1" fmla="*/ 1658978 w 6366241"/>
              <a:gd name="connsiteY1" fmla="*/ 141454 h 11730113"/>
              <a:gd name="connsiteX2" fmla="*/ 1899994 w 6366241"/>
              <a:gd name="connsiteY2" fmla="*/ 15 h 11730113"/>
              <a:gd name="connsiteX3" fmla="*/ 2494504 w 6366241"/>
              <a:gd name="connsiteY3" fmla="*/ 15 h 11730113"/>
              <a:gd name="connsiteX4" fmla="*/ 2494504 w 6366241"/>
              <a:gd name="connsiteY4" fmla="*/ 2 h 11730113"/>
              <a:gd name="connsiteX5" fmla="*/ 3515277 w 6366241"/>
              <a:gd name="connsiteY5" fmla="*/ 2 h 11730113"/>
              <a:gd name="connsiteX6" fmla="*/ 3515277 w 6366241"/>
              <a:gd name="connsiteY6" fmla="*/ 0 h 11730113"/>
              <a:gd name="connsiteX7" fmla="*/ 4466359 w 6366241"/>
              <a:gd name="connsiteY7" fmla="*/ 0 h 11730113"/>
              <a:gd name="connsiteX8" fmla="*/ 4707264 w 6366241"/>
              <a:gd name="connsiteY8" fmla="*/ 141441 h 11730113"/>
              <a:gd name="connsiteX9" fmla="*/ 6366241 w 6366241"/>
              <a:gd name="connsiteY9" fmla="*/ 5865107 h 11730113"/>
              <a:gd name="connsiteX10" fmla="*/ 4707264 w 6366241"/>
              <a:gd name="connsiteY10" fmla="*/ 11588773 h 11730113"/>
              <a:gd name="connsiteX11" fmla="*/ 4466359 w 6366241"/>
              <a:gd name="connsiteY11" fmla="*/ 11730100 h 11730113"/>
              <a:gd name="connsiteX12" fmla="*/ 3515277 w 6366241"/>
              <a:gd name="connsiteY12" fmla="*/ 11730100 h 11730113"/>
              <a:gd name="connsiteX13" fmla="*/ 3515277 w 6366241"/>
              <a:gd name="connsiteY13" fmla="*/ 11730094 h 11730113"/>
              <a:gd name="connsiteX14" fmla="*/ 2850966 w 6366241"/>
              <a:gd name="connsiteY14" fmla="*/ 11730094 h 11730113"/>
              <a:gd name="connsiteX15" fmla="*/ 2850966 w 6366241"/>
              <a:gd name="connsiteY15" fmla="*/ 11730113 h 11730113"/>
              <a:gd name="connsiteX16" fmla="*/ 1899994 w 6366241"/>
              <a:gd name="connsiteY16" fmla="*/ 11730113 h 11730113"/>
              <a:gd name="connsiteX17" fmla="*/ 1658978 w 6366241"/>
              <a:gd name="connsiteY17" fmla="*/ 11588786 h 11730113"/>
              <a:gd name="connsiteX18" fmla="*/ 0 w 6366241"/>
              <a:gd name="connsiteY18" fmla="*/ 5865120 h 11730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366241" h="11730113">
                <a:moveTo>
                  <a:pt x="0" y="5865120"/>
                </a:moveTo>
                <a:cubicBezTo>
                  <a:pt x="0" y="3784496"/>
                  <a:pt x="558166" y="1858710"/>
                  <a:pt x="1658978" y="141454"/>
                </a:cubicBezTo>
                <a:cubicBezTo>
                  <a:pt x="1738797" y="16870"/>
                  <a:pt x="1825647" y="15"/>
                  <a:pt x="1899994" y="15"/>
                </a:cubicBezTo>
                <a:lnTo>
                  <a:pt x="2494504" y="15"/>
                </a:lnTo>
                <a:lnTo>
                  <a:pt x="2494504" y="2"/>
                </a:lnTo>
                <a:lnTo>
                  <a:pt x="3515277" y="2"/>
                </a:lnTo>
                <a:lnTo>
                  <a:pt x="3515277" y="0"/>
                </a:lnTo>
                <a:lnTo>
                  <a:pt x="4466359" y="0"/>
                </a:lnTo>
                <a:cubicBezTo>
                  <a:pt x="4540707" y="0"/>
                  <a:pt x="4627445" y="16857"/>
                  <a:pt x="4707264" y="141441"/>
                </a:cubicBezTo>
                <a:cubicBezTo>
                  <a:pt x="5808076" y="1858697"/>
                  <a:pt x="6366241" y="3784483"/>
                  <a:pt x="6366241" y="5865107"/>
                </a:cubicBezTo>
                <a:cubicBezTo>
                  <a:pt x="6366241" y="7945730"/>
                  <a:pt x="5808076" y="9871515"/>
                  <a:pt x="4707264" y="11588773"/>
                </a:cubicBezTo>
                <a:cubicBezTo>
                  <a:pt x="4627445" y="11713354"/>
                  <a:pt x="4540707" y="11730100"/>
                  <a:pt x="4466359" y="11730100"/>
                </a:cubicBezTo>
                <a:lnTo>
                  <a:pt x="3515277" y="11730100"/>
                </a:lnTo>
                <a:lnTo>
                  <a:pt x="3515277" y="11730094"/>
                </a:lnTo>
                <a:lnTo>
                  <a:pt x="2850966" y="11730094"/>
                </a:lnTo>
                <a:lnTo>
                  <a:pt x="2850966" y="11730113"/>
                </a:lnTo>
                <a:lnTo>
                  <a:pt x="1899994" y="11730113"/>
                </a:lnTo>
                <a:cubicBezTo>
                  <a:pt x="1825646" y="11730113"/>
                  <a:pt x="1738797" y="11713367"/>
                  <a:pt x="1658978" y="11588786"/>
                </a:cubicBezTo>
                <a:cubicBezTo>
                  <a:pt x="558165" y="9871528"/>
                  <a:pt x="0" y="7945743"/>
                  <a:pt x="0" y="586512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1" b="0" i="0" dirty="0">
              <a:latin typeface="Girl Scout Display Light" panose="02020003000000000000" pitchFamily="18" charset="0"/>
            </a:endParaRPr>
          </a:p>
        </p:txBody>
      </p:sp>
      <p:sp>
        <p:nvSpPr>
          <p:cNvPr id="7" name="Slide Number Placeholder 6">
            <a:extLst>
              <a:ext uri="{FF2B5EF4-FFF2-40B4-BE49-F238E27FC236}">
                <a16:creationId xmlns:a16="http://schemas.microsoft.com/office/drawing/2014/main" id="{830D97D4-FA4C-1741-8CE0-31EA178DE6D3}"/>
              </a:ext>
            </a:extLst>
          </p:cNvPr>
          <p:cNvSpPr>
            <a:spLocks noGrp="1"/>
          </p:cNvSpPr>
          <p:nvPr userDrawn="1">
            <p:ph type="sldNum" sz="quarter" idx="12"/>
          </p:nvPr>
        </p:nvSpPr>
        <p:spPr/>
        <p:txBody>
          <a:bodyPr/>
          <a:lstStyle>
            <a:lvl1pPr>
              <a:defRPr>
                <a:solidFill>
                  <a:schemeClr val="tx1"/>
                </a:solidFill>
              </a:defRPr>
            </a:lvl1pPr>
          </a:lstStyle>
          <a:p>
            <a:fld id="{7691CCDB-B024-8747-B233-CAD1CBC7A901}" type="slidenum">
              <a:rPr lang="en-US" smtClean="0"/>
              <a:pPr/>
              <a:t>‹#›</a:t>
            </a:fld>
            <a:endParaRPr lang="en-US"/>
          </a:p>
        </p:txBody>
      </p:sp>
      <p:sp>
        <p:nvSpPr>
          <p:cNvPr id="8" name="Footer Placeholder 4">
            <a:extLst>
              <a:ext uri="{FF2B5EF4-FFF2-40B4-BE49-F238E27FC236}">
                <a16:creationId xmlns:a16="http://schemas.microsoft.com/office/drawing/2014/main" id="{F997FB8B-39FD-814E-99F6-55C239257F6E}"/>
              </a:ext>
            </a:extLst>
          </p:cNvPr>
          <p:cNvSpPr>
            <a:spLocks noGrp="1"/>
          </p:cNvSpPr>
          <p:nvPr userDrawn="1">
            <p:ph type="ftr" sz="quarter" idx="3"/>
          </p:nvPr>
        </p:nvSpPr>
        <p:spPr>
          <a:xfrm>
            <a:off x="228599" y="6652549"/>
            <a:ext cx="7564396" cy="206104"/>
          </a:xfrm>
          <a:prstGeom prst="rect">
            <a:avLst/>
          </a:prstGeom>
        </p:spPr>
        <p:txBody>
          <a:bodyPr vert="horz" lIns="91440" tIns="45720" rIns="91440" bIns="45720" rtlCol="0" anchor="b"/>
          <a:lstStyle>
            <a:lvl1pPr marL="0" marR="0" indent="0" algn="l" defTabSz="914354" rtl="0" eaLnBrk="1" fontAlgn="auto" latinLnBrk="0" hangingPunct="1">
              <a:lnSpc>
                <a:spcPct val="100000"/>
              </a:lnSpc>
              <a:spcBef>
                <a:spcPts val="0"/>
              </a:spcBef>
              <a:spcAft>
                <a:spcPts val="0"/>
              </a:spcAft>
              <a:buClrTx/>
              <a:buSzTx/>
              <a:buFontTx/>
              <a:buNone/>
              <a:tabLst/>
              <a:defRPr sz="600" b="0" i="0">
                <a:solidFill>
                  <a:schemeClr val="tx1"/>
                </a:solidFill>
                <a:latin typeface="Girl Scout Text Book" panose="02020003000000000000" pitchFamily="18" charset="0"/>
              </a:defRPr>
            </a:lvl1pPr>
          </a:lstStyle>
          <a:p>
            <a:r>
              <a:rPr lang="en-US"/>
              <a:t>©2021 Girl Scouts of the USA. All Rights Reserved.  Not for public distribution.</a:t>
            </a:r>
            <a:endParaRPr lang="en-US" dirty="0"/>
          </a:p>
        </p:txBody>
      </p:sp>
      <p:sp>
        <p:nvSpPr>
          <p:cNvPr id="2" name="TextBox 1">
            <a:extLst>
              <a:ext uri="{FF2B5EF4-FFF2-40B4-BE49-F238E27FC236}">
                <a16:creationId xmlns:a16="http://schemas.microsoft.com/office/drawing/2014/main" id="{C4F81B50-890C-D341-BB8E-A1A2BBD86E0E}"/>
              </a:ext>
            </a:extLst>
          </p:cNvPr>
          <p:cNvSpPr txBox="1"/>
          <p:nvPr userDrawn="1"/>
        </p:nvSpPr>
        <p:spPr>
          <a:xfrm>
            <a:off x="12386931" y="595423"/>
            <a:ext cx="0" cy="0"/>
          </a:xfrm>
          <a:prstGeom prst="rect">
            <a:avLst/>
          </a:prstGeom>
          <a:noFill/>
          <a:ln>
            <a:noFill/>
          </a:ln>
        </p:spPr>
        <p:txBody>
          <a:bodyPr vert="horz" wrap="none" lIns="91440" tIns="45720" rIns="91440" bIns="45720" rtlCol="0" anchor="ctr">
            <a:noAutofit/>
          </a:bodyPr>
          <a:lstStyle/>
          <a:p>
            <a:pPr algn="l"/>
            <a:endParaRPr lang="en-US" sz="1351" b="0" i="0" dirty="0">
              <a:latin typeface="Girl Scout Display Light" panose="02020003000000000000" pitchFamily="18" charset="0"/>
            </a:endParaRPr>
          </a:p>
        </p:txBody>
      </p:sp>
      <p:sp>
        <p:nvSpPr>
          <p:cNvPr id="11" name="Text Placeholder 46">
            <a:extLst>
              <a:ext uri="{FF2B5EF4-FFF2-40B4-BE49-F238E27FC236}">
                <a16:creationId xmlns:a16="http://schemas.microsoft.com/office/drawing/2014/main" id="{5C4A3A83-A37A-0947-981A-C1360B046A0A}"/>
              </a:ext>
            </a:extLst>
          </p:cNvPr>
          <p:cNvSpPr>
            <a:spLocks noGrp="1"/>
          </p:cNvSpPr>
          <p:nvPr>
            <p:ph type="body" sz="quarter" idx="20" hasCustomPrompt="1"/>
          </p:nvPr>
        </p:nvSpPr>
        <p:spPr>
          <a:xfrm>
            <a:off x="254000" y="-1"/>
            <a:ext cx="11746375" cy="342900"/>
          </a:xfrm>
        </p:spPr>
        <p:txBody>
          <a:bodyPr anchor="b">
            <a:noAutofit/>
          </a:bodyPr>
          <a:lstStyle>
            <a:lvl1pPr marL="0" indent="0">
              <a:lnSpc>
                <a:spcPct val="100000"/>
              </a:lnSpc>
              <a:buNone/>
              <a:defRPr sz="1333" b="0" i="0">
                <a:solidFill>
                  <a:schemeClr val="tx1"/>
                </a:solidFill>
                <a:latin typeface="Girl Scout Text Book" panose="02020003000000000000" pitchFamily="18" charset="0"/>
              </a:defRPr>
            </a:lvl1pPr>
          </a:lstStyle>
          <a:p>
            <a:pPr lvl="0"/>
            <a:r>
              <a:rPr lang="en-US" dirty="0"/>
              <a:t>Type here to enter the presentation section name.</a:t>
            </a:r>
          </a:p>
        </p:txBody>
      </p:sp>
      <p:sp>
        <p:nvSpPr>
          <p:cNvPr id="15" name="Title 5">
            <a:extLst>
              <a:ext uri="{FF2B5EF4-FFF2-40B4-BE49-F238E27FC236}">
                <a16:creationId xmlns:a16="http://schemas.microsoft.com/office/drawing/2014/main" id="{96E84429-496C-B24C-A697-06D99AFB2869}"/>
              </a:ext>
            </a:extLst>
          </p:cNvPr>
          <p:cNvSpPr>
            <a:spLocks noGrp="1"/>
          </p:cNvSpPr>
          <p:nvPr>
            <p:ph type="title" hasCustomPrompt="1"/>
          </p:nvPr>
        </p:nvSpPr>
        <p:spPr>
          <a:xfrm>
            <a:off x="342900" y="2044162"/>
            <a:ext cx="11506200" cy="2769681"/>
          </a:xfrm>
        </p:spPr>
        <p:txBody>
          <a:bodyPr lIns="182880" rIns="182880" anchor="ctr"/>
          <a:lstStyle>
            <a:lvl1pPr marL="0" marR="0" indent="0" algn="ctr" defTabSz="914354" rtl="0" eaLnBrk="1" fontAlgn="auto" latinLnBrk="0" hangingPunct="1">
              <a:lnSpc>
                <a:spcPct val="90000"/>
              </a:lnSpc>
              <a:spcBef>
                <a:spcPct val="0"/>
              </a:spcBef>
              <a:spcAft>
                <a:spcPts val="0"/>
              </a:spcAft>
              <a:buClrTx/>
              <a:buSzTx/>
              <a:buFontTx/>
              <a:buNone/>
              <a:tabLst/>
              <a:defRPr lang="en-US" sz="3200" b="0" i="0" smtClean="0">
                <a:solidFill>
                  <a:schemeClr val="bg1"/>
                </a:solidFill>
                <a:effectLst/>
                <a:latin typeface="Girl Scout Display Light" panose="02020003000000000000" pitchFamily="18" charset="0"/>
              </a:defRPr>
            </a:lvl1pPr>
          </a:lstStyle>
          <a:p>
            <a:r>
              <a:rPr lang="en-US" dirty="0"/>
              <a:t>Type here to enter text.</a:t>
            </a:r>
            <a:br>
              <a:rPr lang="en-US" dirty="0"/>
            </a:br>
            <a:r>
              <a:rPr lang="en-US" dirty="0"/>
              <a:t>Sed </a:t>
            </a:r>
            <a:r>
              <a:rPr lang="en-US" dirty="0" err="1"/>
              <a:t>ut</a:t>
            </a:r>
            <a:r>
              <a:rPr lang="en-US" dirty="0"/>
              <a:t> </a:t>
            </a:r>
            <a:r>
              <a:rPr lang="en-US" dirty="0" err="1"/>
              <a:t>perspiciatis</a:t>
            </a:r>
            <a:r>
              <a:rPr lang="en-US" dirty="0"/>
              <a:t> </a:t>
            </a:r>
            <a:r>
              <a:rPr lang="en-US" dirty="0" err="1"/>
              <a:t>unde</a:t>
            </a:r>
            <a:r>
              <a:rPr lang="en-US" dirty="0"/>
              <a:t> </a:t>
            </a:r>
            <a:r>
              <a:rPr lang="en-US" dirty="0" err="1"/>
              <a:t>omnis</a:t>
            </a:r>
            <a:r>
              <a:rPr lang="en-US" dirty="0"/>
              <a:t> </a:t>
            </a:r>
            <a:r>
              <a:rPr lang="en-US" dirty="0" err="1"/>
              <a:t>iste</a:t>
            </a:r>
            <a:r>
              <a:rPr lang="en-US" dirty="0"/>
              <a:t> </a:t>
            </a:r>
            <a:r>
              <a:rPr lang="en-US" dirty="0" err="1"/>
              <a:t>natus</a:t>
            </a:r>
            <a:r>
              <a:rPr lang="en-US" dirty="0"/>
              <a:t> </a:t>
            </a:r>
            <a:br>
              <a:rPr lang="en-US" dirty="0"/>
            </a:br>
            <a:r>
              <a:rPr lang="en-US" dirty="0"/>
              <a:t>error sit </a:t>
            </a:r>
            <a:r>
              <a:rPr lang="en-US" dirty="0" err="1"/>
              <a:t>voluptatem</a:t>
            </a:r>
            <a:r>
              <a:rPr lang="en-US" dirty="0"/>
              <a:t> </a:t>
            </a:r>
            <a:r>
              <a:rPr lang="en-US" dirty="0" err="1"/>
              <a:t>accusantium</a:t>
            </a:r>
            <a:r>
              <a:rPr lang="en-US" dirty="0"/>
              <a:t> </a:t>
            </a:r>
            <a:r>
              <a:rPr lang="en-US" dirty="0" err="1"/>
              <a:t>doloremque</a:t>
            </a:r>
            <a:r>
              <a:rPr lang="en-US" dirty="0"/>
              <a:t>.</a:t>
            </a:r>
          </a:p>
        </p:txBody>
      </p:sp>
    </p:spTree>
    <p:extLst>
      <p:ext uri="{BB962C8B-B14F-4D97-AF65-F5344CB8AC3E}">
        <p14:creationId xmlns:p14="http://schemas.microsoft.com/office/powerpoint/2010/main" val="223832491"/>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6_Statement Slide - Octagon Shape">
    <p:bg>
      <p:bgPr>
        <a:solidFill>
          <a:schemeClr val="accent1"/>
        </a:solidFill>
        <a:effectLst/>
      </p:bgPr>
    </p:bg>
    <p:spTree>
      <p:nvGrpSpPr>
        <p:cNvPr id="1" name=""/>
        <p:cNvGrpSpPr/>
        <p:nvPr/>
      </p:nvGrpSpPr>
      <p:grpSpPr>
        <a:xfrm>
          <a:off x="0" y="0"/>
          <a:ext cx="0" cy="0"/>
          <a:chOff x="0" y="0"/>
          <a:chExt cx="0" cy="0"/>
        </a:xfrm>
      </p:grpSpPr>
      <p:sp>
        <p:nvSpPr>
          <p:cNvPr id="12" name="Freeform 11">
            <a:extLst>
              <a:ext uri="{FF2B5EF4-FFF2-40B4-BE49-F238E27FC236}">
                <a16:creationId xmlns:a16="http://schemas.microsoft.com/office/drawing/2014/main" id="{9864FFDF-0EE1-4548-89A3-2FA0DB7F4952}"/>
              </a:ext>
            </a:extLst>
          </p:cNvPr>
          <p:cNvSpPr>
            <a:spLocks noChangeAspect="1"/>
          </p:cNvSpPr>
          <p:nvPr userDrawn="1"/>
        </p:nvSpPr>
        <p:spPr>
          <a:xfrm rot="5400000">
            <a:off x="3070709" y="-2085491"/>
            <a:ext cx="6096000" cy="11232181"/>
          </a:xfrm>
          <a:custGeom>
            <a:avLst/>
            <a:gdLst>
              <a:gd name="connsiteX0" fmla="*/ 0 w 6366241"/>
              <a:gd name="connsiteY0" fmla="*/ 5865120 h 11730113"/>
              <a:gd name="connsiteX1" fmla="*/ 1658978 w 6366241"/>
              <a:gd name="connsiteY1" fmla="*/ 141454 h 11730113"/>
              <a:gd name="connsiteX2" fmla="*/ 1899994 w 6366241"/>
              <a:gd name="connsiteY2" fmla="*/ 15 h 11730113"/>
              <a:gd name="connsiteX3" fmla="*/ 2494504 w 6366241"/>
              <a:gd name="connsiteY3" fmla="*/ 15 h 11730113"/>
              <a:gd name="connsiteX4" fmla="*/ 2494504 w 6366241"/>
              <a:gd name="connsiteY4" fmla="*/ 2 h 11730113"/>
              <a:gd name="connsiteX5" fmla="*/ 3515277 w 6366241"/>
              <a:gd name="connsiteY5" fmla="*/ 2 h 11730113"/>
              <a:gd name="connsiteX6" fmla="*/ 3515277 w 6366241"/>
              <a:gd name="connsiteY6" fmla="*/ 0 h 11730113"/>
              <a:gd name="connsiteX7" fmla="*/ 4466359 w 6366241"/>
              <a:gd name="connsiteY7" fmla="*/ 0 h 11730113"/>
              <a:gd name="connsiteX8" fmla="*/ 4707264 w 6366241"/>
              <a:gd name="connsiteY8" fmla="*/ 141441 h 11730113"/>
              <a:gd name="connsiteX9" fmla="*/ 6366241 w 6366241"/>
              <a:gd name="connsiteY9" fmla="*/ 5865107 h 11730113"/>
              <a:gd name="connsiteX10" fmla="*/ 4707264 w 6366241"/>
              <a:gd name="connsiteY10" fmla="*/ 11588773 h 11730113"/>
              <a:gd name="connsiteX11" fmla="*/ 4466359 w 6366241"/>
              <a:gd name="connsiteY11" fmla="*/ 11730100 h 11730113"/>
              <a:gd name="connsiteX12" fmla="*/ 3515277 w 6366241"/>
              <a:gd name="connsiteY12" fmla="*/ 11730100 h 11730113"/>
              <a:gd name="connsiteX13" fmla="*/ 3515277 w 6366241"/>
              <a:gd name="connsiteY13" fmla="*/ 11730094 h 11730113"/>
              <a:gd name="connsiteX14" fmla="*/ 2850966 w 6366241"/>
              <a:gd name="connsiteY14" fmla="*/ 11730094 h 11730113"/>
              <a:gd name="connsiteX15" fmla="*/ 2850966 w 6366241"/>
              <a:gd name="connsiteY15" fmla="*/ 11730113 h 11730113"/>
              <a:gd name="connsiteX16" fmla="*/ 1899994 w 6366241"/>
              <a:gd name="connsiteY16" fmla="*/ 11730113 h 11730113"/>
              <a:gd name="connsiteX17" fmla="*/ 1658978 w 6366241"/>
              <a:gd name="connsiteY17" fmla="*/ 11588786 h 11730113"/>
              <a:gd name="connsiteX18" fmla="*/ 0 w 6366241"/>
              <a:gd name="connsiteY18" fmla="*/ 5865120 h 11730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366241" h="11730113">
                <a:moveTo>
                  <a:pt x="0" y="5865120"/>
                </a:moveTo>
                <a:cubicBezTo>
                  <a:pt x="0" y="3784496"/>
                  <a:pt x="558166" y="1858710"/>
                  <a:pt x="1658978" y="141454"/>
                </a:cubicBezTo>
                <a:cubicBezTo>
                  <a:pt x="1738797" y="16870"/>
                  <a:pt x="1825647" y="15"/>
                  <a:pt x="1899994" y="15"/>
                </a:cubicBezTo>
                <a:lnTo>
                  <a:pt x="2494504" y="15"/>
                </a:lnTo>
                <a:lnTo>
                  <a:pt x="2494504" y="2"/>
                </a:lnTo>
                <a:lnTo>
                  <a:pt x="3515277" y="2"/>
                </a:lnTo>
                <a:lnTo>
                  <a:pt x="3515277" y="0"/>
                </a:lnTo>
                <a:lnTo>
                  <a:pt x="4466359" y="0"/>
                </a:lnTo>
                <a:cubicBezTo>
                  <a:pt x="4540707" y="0"/>
                  <a:pt x="4627445" y="16857"/>
                  <a:pt x="4707264" y="141441"/>
                </a:cubicBezTo>
                <a:cubicBezTo>
                  <a:pt x="5808076" y="1858697"/>
                  <a:pt x="6366241" y="3784483"/>
                  <a:pt x="6366241" y="5865107"/>
                </a:cubicBezTo>
                <a:cubicBezTo>
                  <a:pt x="6366241" y="7945730"/>
                  <a:pt x="5808076" y="9871515"/>
                  <a:pt x="4707264" y="11588773"/>
                </a:cubicBezTo>
                <a:cubicBezTo>
                  <a:pt x="4627445" y="11713354"/>
                  <a:pt x="4540707" y="11730100"/>
                  <a:pt x="4466359" y="11730100"/>
                </a:cubicBezTo>
                <a:lnTo>
                  <a:pt x="3515277" y="11730100"/>
                </a:lnTo>
                <a:lnTo>
                  <a:pt x="3515277" y="11730094"/>
                </a:lnTo>
                <a:lnTo>
                  <a:pt x="2850966" y="11730094"/>
                </a:lnTo>
                <a:lnTo>
                  <a:pt x="2850966" y="11730113"/>
                </a:lnTo>
                <a:lnTo>
                  <a:pt x="1899994" y="11730113"/>
                </a:lnTo>
                <a:cubicBezTo>
                  <a:pt x="1825646" y="11730113"/>
                  <a:pt x="1738797" y="11713367"/>
                  <a:pt x="1658978" y="11588786"/>
                </a:cubicBezTo>
                <a:cubicBezTo>
                  <a:pt x="558165" y="9871528"/>
                  <a:pt x="0" y="7945743"/>
                  <a:pt x="0" y="586512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1" b="0" i="0" dirty="0">
              <a:latin typeface="Girl Scout Display Light" panose="02020003000000000000" pitchFamily="18" charset="0"/>
            </a:endParaRPr>
          </a:p>
        </p:txBody>
      </p:sp>
      <p:sp>
        <p:nvSpPr>
          <p:cNvPr id="7" name="Slide Number Placeholder 6">
            <a:extLst>
              <a:ext uri="{FF2B5EF4-FFF2-40B4-BE49-F238E27FC236}">
                <a16:creationId xmlns:a16="http://schemas.microsoft.com/office/drawing/2014/main" id="{830D97D4-FA4C-1741-8CE0-31EA178DE6D3}"/>
              </a:ext>
            </a:extLst>
          </p:cNvPr>
          <p:cNvSpPr>
            <a:spLocks noGrp="1"/>
          </p:cNvSpPr>
          <p:nvPr userDrawn="1">
            <p:ph type="sldNum" sz="quarter" idx="12"/>
          </p:nvPr>
        </p:nvSpPr>
        <p:spPr/>
        <p:txBody>
          <a:bodyPr/>
          <a:lstStyle>
            <a:lvl1pPr>
              <a:defRPr>
                <a:solidFill>
                  <a:schemeClr val="tx1"/>
                </a:solidFill>
              </a:defRPr>
            </a:lvl1pPr>
          </a:lstStyle>
          <a:p>
            <a:fld id="{7691CCDB-B024-8747-B233-CAD1CBC7A901}" type="slidenum">
              <a:rPr lang="en-US" smtClean="0"/>
              <a:pPr/>
              <a:t>‹#›</a:t>
            </a:fld>
            <a:endParaRPr lang="en-US"/>
          </a:p>
        </p:txBody>
      </p:sp>
      <p:sp>
        <p:nvSpPr>
          <p:cNvPr id="8" name="Footer Placeholder 4">
            <a:extLst>
              <a:ext uri="{FF2B5EF4-FFF2-40B4-BE49-F238E27FC236}">
                <a16:creationId xmlns:a16="http://schemas.microsoft.com/office/drawing/2014/main" id="{F997FB8B-39FD-814E-99F6-55C239257F6E}"/>
              </a:ext>
            </a:extLst>
          </p:cNvPr>
          <p:cNvSpPr>
            <a:spLocks noGrp="1"/>
          </p:cNvSpPr>
          <p:nvPr userDrawn="1">
            <p:ph type="ftr" sz="quarter" idx="3"/>
          </p:nvPr>
        </p:nvSpPr>
        <p:spPr>
          <a:xfrm>
            <a:off x="228599" y="6652549"/>
            <a:ext cx="7564396" cy="206104"/>
          </a:xfrm>
          <a:prstGeom prst="rect">
            <a:avLst/>
          </a:prstGeom>
        </p:spPr>
        <p:txBody>
          <a:bodyPr vert="horz" lIns="91440" tIns="45720" rIns="91440" bIns="45720" rtlCol="0" anchor="b"/>
          <a:lstStyle>
            <a:lvl1pPr marL="0" marR="0" indent="0" algn="l" defTabSz="914354" rtl="0" eaLnBrk="1" fontAlgn="auto" latinLnBrk="0" hangingPunct="1">
              <a:lnSpc>
                <a:spcPct val="100000"/>
              </a:lnSpc>
              <a:spcBef>
                <a:spcPts val="0"/>
              </a:spcBef>
              <a:spcAft>
                <a:spcPts val="0"/>
              </a:spcAft>
              <a:buClrTx/>
              <a:buSzTx/>
              <a:buFontTx/>
              <a:buNone/>
              <a:tabLst/>
              <a:defRPr sz="600" b="0" i="0">
                <a:solidFill>
                  <a:schemeClr val="tx1"/>
                </a:solidFill>
                <a:latin typeface="Girl Scout Text Book" panose="02020003000000000000" pitchFamily="18" charset="0"/>
              </a:defRPr>
            </a:lvl1pPr>
          </a:lstStyle>
          <a:p>
            <a:r>
              <a:rPr lang="en-US"/>
              <a:t>©2021 Girl Scouts of the USA. All Rights Reserved.  Not for public distribution.</a:t>
            </a:r>
            <a:endParaRPr lang="en-US" dirty="0"/>
          </a:p>
        </p:txBody>
      </p:sp>
      <p:sp>
        <p:nvSpPr>
          <p:cNvPr id="2" name="TextBox 1">
            <a:extLst>
              <a:ext uri="{FF2B5EF4-FFF2-40B4-BE49-F238E27FC236}">
                <a16:creationId xmlns:a16="http://schemas.microsoft.com/office/drawing/2014/main" id="{C4F81B50-890C-D341-BB8E-A1A2BBD86E0E}"/>
              </a:ext>
            </a:extLst>
          </p:cNvPr>
          <p:cNvSpPr txBox="1"/>
          <p:nvPr userDrawn="1"/>
        </p:nvSpPr>
        <p:spPr>
          <a:xfrm>
            <a:off x="12386931" y="595423"/>
            <a:ext cx="0" cy="0"/>
          </a:xfrm>
          <a:prstGeom prst="rect">
            <a:avLst/>
          </a:prstGeom>
          <a:noFill/>
          <a:ln>
            <a:noFill/>
          </a:ln>
        </p:spPr>
        <p:txBody>
          <a:bodyPr vert="horz" wrap="none" lIns="91440" tIns="45720" rIns="91440" bIns="45720" rtlCol="0" anchor="ctr">
            <a:noAutofit/>
          </a:bodyPr>
          <a:lstStyle/>
          <a:p>
            <a:pPr algn="l"/>
            <a:endParaRPr lang="en-US" sz="1351" b="0" i="0" dirty="0">
              <a:latin typeface="Girl Scout Display Light" panose="02020003000000000000" pitchFamily="18" charset="0"/>
            </a:endParaRPr>
          </a:p>
        </p:txBody>
      </p:sp>
      <p:sp>
        <p:nvSpPr>
          <p:cNvPr id="11" name="Text Placeholder 46">
            <a:extLst>
              <a:ext uri="{FF2B5EF4-FFF2-40B4-BE49-F238E27FC236}">
                <a16:creationId xmlns:a16="http://schemas.microsoft.com/office/drawing/2014/main" id="{5C4A3A83-A37A-0947-981A-C1360B046A0A}"/>
              </a:ext>
            </a:extLst>
          </p:cNvPr>
          <p:cNvSpPr>
            <a:spLocks noGrp="1"/>
          </p:cNvSpPr>
          <p:nvPr>
            <p:ph type="body" sz="quarter" idx="20" hasCustomPrompt="1"/>
          </p:nvPr>
        </p:nvSpPr>
        <p:spPr>
          <a:xfrm>
            <a:off x="254000" y="-1"/>
            <a:ext cx="11746375" cy="342900"/>
          </a:xfrm>
        </p:spPr>
        <p:txBody>
          <a:bodyPr anchor="b">
            <a:noAutofit/>
          </a:bodyPr>
          <a:lstStyle>
            <a:lvl1pPr marL="0" indent="0">
              <a:lnSpc>
                <a:spcPct val="100000"/>
              </a:lnSpc>
              <a:buNone/>
              <a:defRPr sz="1333" b="0" i="0">
                <a:solidFill>
                  <a:schemeClr val="tx1"/>
                </a:solidFill>
                <a:latin typeface="Girl Scout Text Book" panose="02020003000000000000" pitchFamily="18" charset="0"/>
              </a:defRPr>
            </a:lvl1pPr>
          </a:lstStyle>
          <a:p>
            <a:pPr lvl="0"/>
            <a:r>
              <a:rPr lang="en-US" dirty="0"/>
              <a:t>Type here to enter the presentation section name.</a:t>
            </a:r>
          </a:p>
        </p:txBody>
      </p:sp>
      <p:sp>
        <p:nvSpPr>
          <p:cNvPr id="15" name="Title 5">
            <a:extLst>
              <a:ext uri="{FF2B5EF4-FFF2-40B4-BE49-F238E27FC236}">
                <a16:creationId xmlns:a16="http://schemas.microsoft.com/office/drawing/2014/main" id="{96E84429-496C-B24C-A697-06D99AFB2869}"/>
              </a:ext>
            </a:extLst>
          </p:cNvPr>
          <p:cNvSpPr>
            <a:spLocks noGrp="1"/>
          </p:cNvSpPr>
          <p:nvPr>
            <p:ph type="title" hasCustomPrompt="1"/>
          </p:nvPr>
        </p:nvSpPr>
        <p:spPr>
          <a:xfrm>
            <a:off x="342900" y="2044162"/>
            <a:ext cx="11506200" cy="2769681"/>
          </a:xfrm>
        </p:spPr>
        <p:txBody>
          <a:bodyPr lIns="182880" rIns="182880" anchor="ctr"/>
          <a:lstStyle>
            <a:lvl1pPr marL="0" marR="0" indent="0" algn="ctr" defTabSz="914354" rtl="0" eaLnBrk="1" fontAlgn="auto" latinLnBrk="0" hangingPunct="1">
              <a:lnSpc>
                <a:spcPct val="90000"/>
              </a:lnSpc>
              <a:spcBef>
                <a:spcPct val="0"/>
              </a:spcBef>
              <a:spcAft>
                <a:spcPts val="0"/>
              </a:spcAft>
              <a:buClrTx/>
              <a:buSzTx/>
              <a:buFontTx/>
              <a:buNone/>
              <a:tabLst/>
              <a:defRPr lang="en-US" sz="3200" b="0" i="0" smtClean="0">
                <a:effectLst/>
                <a:latin typeface="Girl Scout Display Light" panose="02020003000000000000" pitchFamily="18" charset="0"/>
              </a:defRPr>
            </a:lvl1pPr>
          </a:lstStyle>
          <a:p>
            <a:r>
              <a:rPr lang="en-US" dirty="0"/>
              <a:t>Type here to enter text.</a:t>
            </a:r>
            <a:br>
              <a:rPr lang="en-US" dirty="0"/>
            </a:br>
            <a:r>
              <a:rPr lang="en-US" dirty="0"/>
              <a:t>Sed </a:t>
            </a:r>
            <a:r>
              <a:rPr lang="en-US" dirty="0" err="1"/>
              <a:t>ut</a:t>
            </a:r>
            <a:r>
              <a:rPr lang="en-US" dirty="0"/>
              <a:t> </a:t>
            </a:r>
            <a:r>
              <a:rPr lang="en-US" dirty="0" err="1"/>
              <a:t>perspiciatis</a:t>
            </a:r>
            <a:r>
              <a:rPr lang="en-US" dirty="0"/>
              <a:t> </a:t>
            </a:r>
            <a:r>
              <a:rPr lang="en-US" dirty="0" err="1"/>
              <a:t>unde</a:t>
            </a:r>
            <a:r>
              <a:rPr lang="en-US" dirty="0"/>
              <a:t> </a:t>
            </a:r>
            <a:r>
              <a:rPr lang="en-US" dirty="0" err="1"/>
              <a:t>omnis</a:t>
            </a:r>
            <a:r>
              <a:rPr lang="en-US" dirty="0"/>
              <a:t> </a:t>
            </a:r>
            <a:r>
              <a:rPr lang="en-US" dirty="0" err="1"/>
              <a:t>iste</a:t>
            </a:r>
            <a:r>
              <a:rPr lang="en-US" dirty="0"/>
              <a:t> </a:t>
            </a:r>
            <a:r>
              <a:rPr lang="en-US" dirty="0" err="1"/>
              <a:t>natus</a:t>
            </a:r>
            <a:r>
              <a:rPr lang="en-US" dirty="0"/>
              <a:t> </a:t>
            </a:r>
            <a:br>
              <a:rPr lang="en-US" dirty="0"/>
            </a:br>
            <a:r>
              <a:rPr lang="en-US" dirty="0"/>
              <a:t>error sit </a:t>
            </a:r>
            <a:r>
              <a:rPr lang="en-US" dirty="0" err="1"/>
              <a:t>voluptatem</a:t>
            </a:r>
            <a:r>
              <a:rPr lang="en-US" dirty="0"/>
              <a:t> </a:t>
            </a:r>
            <a:r>
              <a:rPr lang="en-US" dirty="0" err="1"/>
              <a:t>accusantium</a:t>
            </a:r>
            <a:r>
              <a:rPr lang="en-US" dirty="0"/>
              <a:t> </a:t>
            </a:r>
            <a:r>
              <a:rPr lang="en-US" dirty="0" err="1"/>
              <a:t>doloremque</a:t>
            </a:r>
            <a:r>
              <a:rPr lang="en-US" dirty="0"/>
              <a:t>.</a:t>
            </a:r>
          </a:p>
        </p:txBody>
      </p:sp>
    </p:spTree>
    <p:extLst>
      <p:ext uri="{BB962C8B-B14F-4D97-AF65-F5344CB8AC3E}">
        <p14:creationId xmlns:p14="http://schemas.microsoft.com/office/powerpoint/2010/main" val="143364521"/>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0_Statement Slide - Octagon Shape">
    <p:bg>
      <p:bgPr>
        <a:solidFill>
          <a:schemeClr val="bg1"/>
        </a:solidFill>
        <a:effectLst/>
      </p:bgPr>
    </p:bg>
    <p:spTree>
      <p:nvGrpSpPr>
        <p:cNvPr id="1" name=""/>
        <p:cNvGrpSpPr/>
        <p:nvPr/>
      </p:nvGrpSpPr>
      <p:grpSpPr>
        <a:xfrm>
          <a:off x="0" y="0"/>
          <a:ext cx="0" cy="0"/>
          <a:chOff x="0" y="0"/>
          <a:chExt cx="0" cy="0"/>
        </a:xfrm>
      </p:grpSpPr>
      <p:sp>
        <p:nvSpPr>
          <p:cNvPr id="12" name="Freeform 11">
            <a:extLst>
              <a:ext uri="{FF2B5EF4-FFF2-40B4-BE49-F238E27FC236}">
                <a16:creationId xmlns:a16="http://schemas.microsoft.com/office/drawing/2014/main" id="{9864FFDF-0EE1-4548-89A3-2FA0DB7F4952}"/>
              </a:ext>
            </a:extLst>
          </p:cNvPr>
          <p:cNvSpPr>
            <a:spLocks noChangeAspect="1"/>
          </p:cNvSpPr>
          <p:nvPr userDrawn="1"/>
        </p:nvSpPr>
        <p:spPr>
          <a:xfrm rot="5400000">
            <a:off x="3070709" y="-2085491"/>
            <a:ext cx="6096000" cy="11232181"/>
          </a:xfrm>
          <a:custGeom>
            <a:avLst/>
            <a:gdLst>
              <a:gd name="connsiteX0" fmla="*/ 0 w 6366241"/>
              <a:gd name="connsiteY0" fmla="*/ 5865120 h 11730113"/>
              <a:gd name="connsiteX1" fmla="*/ 1658978 w 6366241"/>
              <a:gd name="connsiteY1" fmla="*/ 141454 h 11730113"/>
              <a:gd name="connsiteX2" fmla="*/ 1899994 w 6366241"/>
              <a:gd name="connsiteY2" fmla="*/ 15 h 11730113"/>
              <a:gd name="connsiteX3" fmla="*/ 2494504 w 6366241"/>
              <a:gd name="connsiteY3" fmla="*/ 15 h 11730113"/>
              <a:gd name="connsiteX4" fmla="*/ 2494504 w 6366241"/>
              <a:gd name="connsiteY4" fmla="*/ 2 h 11730113"/>
              <a:gd name="connsiteX5" fmla="*/ 3515277 w 6366241"/>
              <a:gd name="connsiteY5" fmla="*/ 2 h 11730113"/>
              <a:gd name="connsiteX6" fmla="*/ 3515277 w 6366241"/>
              <a:gd name="connsiteY6" fmla="*/ 0 h 11730113"/>
              <a:gd name="connsiteX7" fmla="*/ 4466359 w 6366241"/>
              <a:gd name="connsiteY7" fmla="*/ 0 h 11730113"/>
              <a:gd name="connsiteX8" fmla="*/ 4707264 w 6366241"/>
              <a:gd name="connsiteY8" fmla="*/ 141441 h 11730113"/>
              <a:gd name="connsiteX9" fmla="*/ 6366241 w 6366241"/>
              <a:gd name="connsiteY9" fmla="*/ 5865107 h 11730113"/>
              <a:gd name="connsiteX10" fmla="*/ 4707264 w 6366241"/>
              <a:gd name="connsiteY10" fmla="*/ 11588773 h 11730113"/>
              <a:gd name="connsiteX11" fmla="*/ 4466359 w 6366241"/>
              <a:gd name="connsiteY11" fmla="*/ 11730100 h 11730113"/>
              <a:gd name="connsiteX12" fmla="*/ 3515277 w 6366241"/>
              <a:gd name="connsiteY12" fmla="*/ 11730100 h 11730113"/>
              <a:gd name="connsiteX13" fmla="*/ 3515277 w 6366241"/>
              <a:gd name="connsiteY13" fmla="*/ 11730094 h 11730113"/>
              <a:gd name="connsiteX14" fmla="*/ 2850966 w 6366241"/>
              <a:gd name="connsiteY14" fmla="*/ 11730094 h 11730113"/>
              <a:gd name="connsiteX15" fmla="*/ 2850966 w 6366241"/>
              <a:gd name="connsiteY15" fmla="*/ 11730113 h 11730113"/>
              <a:gd name="connsiteX16" fmla="*/ 1899994 w 6366241"/>
              <a:gd name="connsiteY16" fmla="*/ 11730113 h 11730113"/>
              <a:gd name="connsiteX17" fmla="*/ 1658978 w 6366241"/>
              <a:gd name="connsiteY17" fmla="*/ 11588786 h 11730113"/>
              <a:gd name="connsiteX18" fmla="*/ 0 w 6366241"/>
              <a:gd name="connsiteY18" fmla="*/ 5865120 h 11730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366241" h="11730113">
                <a:moveTo>
                  <a:pt x="0" y="5865120"/>
                </a:moveTo>
                <a:cubicBezTo>
                  <a:pt x="0" y="3784496"/>
                  <a:pt x="558166" y="1858710"/>
                  <a:pt x="1658978" y="141454"/>
                </a:cubicBezTo>
                <a:cubicBezTo>
                  <a:pt x="1738797" y="16870"/>
                  <a:pt x="1825647" y="15"/>
                  <a:pt x="1899994" y="15"/>
                </a:cubicBezTo>
                <a:lnTo>
                  <a:pt x="2494504" y="15"/>
                </a:lnTo>
                <a:lnTo>
                  <a:pt x="2494504" y="2"/>
                </a:lnTo>
                <a:lnTo>
                  <a:pt x="3515277" y="2"/>
                </a:lnTo>
                <a:lnTo>
                  <a:pt x="3515277" y="0"/>
                </a:lnTo>
                <a:lnTo>
                  <a:pt x="4466359" y="0"/>
                </a:lnTo>
                <a:cubicBezTo>
                  <a:pt x="4540707" y="0"/>
                  <a:pt x="4627445" y="16857"/>
                  <a:pt x="4707264" y="141441"/>
                </a:cubicBezTo>
                <a:cubicBezTo>
                  <a:pt x="5808076" y="1858697"/>
                  <a:pt x="6366241" y="3784483"/>
                  <a:pt x="6366241" y="5865107"/>
                </a:cubicBezTo>
                <a:cubicBezTo>
                  <a:pt x="6366241" y="7945730"/>
                  <a:pt x="5808076" y="9871515"/>
                  <a:pt x="4707264" y="11588773"/>
                </a:cubicBezTo>
                <a:cubicBezTo>
                  <a:pt x="4627445" y="11713354"/>
                  <a:pt x="4540707" y="11730100"/>
                  <a:pt x="4466359" y="11730100"/>
                </a:cubicBezTo>
                <a:lnTo>
                  <a:pt x="3515277" y="11730100"/>
                </a:lnTo>
                <a:lnTo>
                  <a:pt x="3515277" y="11730094"/>
                </a:lnTo>
                <a:lnTo>
                  <a:pt x="2850966" y="11730094"/>
                </a:lnTo>
                <a:lnTo>
                  <a:pt x="2850966" y="11730113"/>
                </a:lnTo>
                <a:lnTo>
                  <a:pt x="1899994" y="11730113"/>
                </a:lnTo>
                <a:cubicBezTo>
                  <a:pt x="1825646" y="11730113"/>
                  <a:pt x="1738797" y="11713367"/>
                  <a:pt x="1658978" y="11588786"/>
                </a:cubicBezTo>
                <a:cubicBezTo>
                  <a:pt x="558165" y="9871528"/>
                  <a:pt x="0" y="7945743"/>
                  <a:pt x="0" y="586512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1" b="0" i="0" dirty="0">
              <a:latin typeface="Girl Scout Display Light" panose="02020003000000000000" pitchFamily="18" charset="0"/>
            </a:endParaRPr>
          </a:p>
        </p:txBody>
      </p:sp>
      <p:sp>
        <p:nvSpPr>
          <p:cNvPr id="7" name="Slide Number Placeholder 6">
            <a:extLst>
              <a:ext uri="{FF2B5EF4-FFF2-40B4-BE49-F238E27FC236}">
                <a16:creationId xmlns:a16="http://schemas.microsoft.com/office/drawing/2014/main" id="{830D97D4-FA4C-1741-8CE0-31EA178DE6D3}"/>
              </a:ext>
            </a:extLst>
          </p:cNvPr>
          <p:cNvSpPr>
            <a:spLocks noGrp="1"/>
          </p:cNvSpPr>
          <p:nvPr userDrawn="1">
            <p:ph type="sldNum" sz="quarter" idx="12"/>
          </p:nvPr>
        </p:nvSpPr>
        <p:spPr/>
        <p:txBody>
          <a:bodyPr/>
          <a:lstStyle>
            <a:lvl1pPr>
              <a:defRPr>
                <a:solidFill>
                  <a:schemeClr val="tx1"/>
                </a:solidFill>
              </a:defRPr>
            </a:lvl1pPr>
          </a:lstStyle>
          <a:p>
            <a:fld id="{7691CCDB-B024-8747-B233-CAD1CBC7A901}" type="slidenum">
              <a:rPr lang="en-US" smtClean="0"/>
              <a:pPr/>
              <a:t>‹#›</a:t>
            </a:fld>
            <a:endParaRPr lang="en-US"/>
          </a:p>
        </p:txBody>
      </p:sp>
      <p:sp>
        <p:nvSpPr>
          <p:cNvPr id="8" name="Footer Placeholder 4">
            <a:extLst>
              <a:ext uri="{FF2B5EF4-FFF2-40B4-BE49-F238E27FC236}">
                <a16:creationId xmlns:a16="http://schemas.microsoft.com/office/drawing/2014/main" id="{F997FB8B-39FD-814E-99F6-55C239257F6E}"/>
              </a:ext>
            </a:extLst>
          </p:cNvPr>
          <p:cNvSpPr>
            <a:spLocks noGrp="1"/>
          </p:cNvSpPr>
          <p:nvPr userDrawn="1">
            <p:ph type="ftr" sz="quarter" idx="3"/>
          </p:nvPr>
        </p:nvSpPr>
        <p:spPr>
          <a:xfrm>
            <a:off x="228599" y="6652549"/>
            <a:ext cx="7564396" cy="206104"/>
          </a:xfrm>
          <a:prstGeom prst="rect">
            <a:avLst/>
          </a:prstGeom>
        </p:spPr>
        <p:txBody>
          <a:bodyPr vert="horz" lIns="91440" tIns="45720" rIns="91440" bIns="45720" rtlCol="0" anchor="b"/>
          <a:lstStyle>
            <a:lvl1pPr marL="0" marR="0" indent="0" algn="l" defTabSz="914354" rtl="0" eaLnBrk="1" fontAlgn="auto" latinLnBrk="0" hangingPunct="1">
              <a:lnSpc>
                <a:spcPct val="100000"/>
              </a:lnSpc>
              <a:spcBef>
                <a:spcPts val="0"/>
              </a:spcBef>
              <a:spcAft>
                <a:spcPts val="0"/>
              </a:spcAft>
              <a:buClrTx/>
              <a:buSzTx/>
              <a:buFontTx/>
              <a:buNone/>
              <a:tabLst/>
              <a:defRPr sz="600" b="0" i="0">
                <a:solidFill>
                  <a:schemeClr val="tx1"/>
                </a:solidFill>
                <a:latin typeface="Girl Scout Text Book" panose="02020003000000000000" pitchFamily="18" charset="0"/>
              </a:defRPr>
            </a:lvl1pPr>
          </a:lstStyle>
          <a:p>
            <a:r>
              <a:rPr lang="en-US"/>
              <a:t>©2021 Girl Scouts of the USA. All Rights Reserved.  Not for public distribution.</a:t>
            </a:r>
            <a:endParaRPr lang="en-US" dirty="0"/>
          </a:p>
        </p:txBody>
      </p:sp>
      <p:sp>
        <p:nvSpPr>
          <p:cNvPr id="2" name="TextBox 1">
            <a:extLst>
              <a:ext uri="{FF2B5EF4-FFF2-40B4-BE49-F238E27FC236}">
                <a16:creationId xmlns:a16="http://schemas.microsoft.com/office/drawing/2014/main" id="{C4F81B50-890C-D341-BB8E-A1A2BBD86E0E}"/>
              </a:ext>
            </a:extLst>
          </p:cNvPr>
          <p:cNvSpPr txBox="1"/>
          <p:nvPr userDrawn="1"/>
        </p:nvSpPr>
        <p:spPr>
          <a:xfrm>
            <a:off x="12386931" y="595423"/>
            <a:ext cx="0" cy="0"/>
          </a:xfrm>
          <a:prstGeom prst="rect">
            <a:avLst/>
          </a:prstGeom>
          <a:noFill/>
          <a:ln>
            <a:noFill/>
          </a:ln>
        </p:spPr>
        <p:txBody>
          <a:bodyPr vert="horz" wrap="none" lIns="91440" tIns="45720" rIns="91440" bIns="45720" rtlCol="0" anchor="ctr">
            <a:noAutofit/>
          </a:bodyPr>
          <a:lstStyle/>
          <a:p>
            <a:pPr algn="l"/>
            <a:endParaRPr lang="en-US" sz="1351" b="0" i="0" dirty="0">
              <a:latin typeface="Girl Scout Display Light" panose="02020003000000000000" pitchFamily="18" charset="0"/>
            </a:endParaRPr>
          </a:p>
        </p:txBody>
      </p:sp>
      <p:sp>
        <p:nvSpPr>
          <p:cNvPr id="11" name="Text Placeholder 46">
            <a:extLst>
              <a:ext uri="{FF2B5EF4-FFF2-40B4-BE49-F238E27FC236}">
                <a16:creationId xmlns:a16="http://schemas.microsoft.com/office/drawing/2014/main" id="{5C4A3A83-A37A-0947-981A-C1360B046A0A}"/>
              </a:ext>
            </a:extLst>
          </p:cNvPr>
          <p:cNvSpPr>
            <a:spLocks noGrp="1"/>
          </p:cNvSpPr>
          <p:nvPr>
            <p:ph type="body" sz="quarter" idx="20" hasCustomPrompt="1"/>
          </p:nvPr>
        </p:nvSpPr>
        <p:spPr>
          <a:xfrm>
            <a:off x="254000" y="-1"/>
            <a:ext cx="11746375" cy="342900"/>
          </a:xfrm>
        </p:spPr>
        <p:txBody>
          <a:bodyPr anchor="b">
            <a:noAutofit/>
          </a:bodyPr>
          <a:lstStyle>
            <a:lvl1pPr marL="0" indent="0">
              <a:lnSpc>
                <a:spcPct val="100000"/>
              </a:lnSpc>
              <a:buNone/>
              <a:defRPr sz="1333" b="0" i="0">
                <a:solidFill>
                  <a:schemeClr val="tx1"/>
                </a:solidFill>
                <a:latin typeface="Girl Scout Text Book" panose="02020003000000000000" pitchFamily="18" charset="0"/>
              </a:defRPr>
            </a:lvl1pPr>
          </a:lstStyle>
          <a:p>
            <a:pPr lvl="0"/>
            <a:r>
              <a:rPr lang="en-US" dirty="0"/>
              <a:t>Type here to enter the presentation section name.</a:t>
            </a:r>
          </a:p>
        </p:txBody>
      </p:sp>
      <p:sp>
        <p:nvSpPr>
          <p:cNvPr id="15" name="Title 5">
            <a:extLst>
              <a:ext uri="{FF2B5EF4-FFF2-40B4-BE49-F238E27FC236}">
                <a16:creationId xmlns:a16="http://schemas.microsoft.com/office/drawing/2014/main" id="{96E84429-496C-B24C-A697-06D99AFB2869}"/>
              </a:ext>
            </a:extLst>
          </p:cNvPr>
          <p:cNvSpPr>
            <a:spLocks noGrp="1"/>
          </p:cNvSpPr>
          <p:nvPr>
            <p:ph type="title" hasCustomPrompt="1"/>
          </p:nvPr>
        </p:nvSpPr>
        <p:spPr>
          <a:xfrm>
            <a:off x="342900" y="2044162"/>
            <a:ext cx="11506200" cy="2769681"/>
          </a:xfrm>
        </p:spPr>
        <p:txBody>
          <a:bodyPr lIns="182880" rIns="182880" anchor="ctr"/>
          <a:lstStyle>
            <a:lvl1pPr marL="0" marR="0" indent="0" algn="ctr" defTabSz="914354" rtl="0" eaLnBrk="1" fontAlgn="auto" latinLnBrk="0" hangingPunct="1">
              <a:lnSpc>
                <a:spcPct val="90000"/>
              </a:lnSpc>
              <a:spcBef>
                <a:spcPct val="0"/>
              </a:spcBef>
              <a:spcAft>
                <a:spcPts val="0"/>
              </a:spcAft>
              <a:buClrTx/>
              <a:buSzTx/>
              <a:buFontTx/>
              <a:buNone/>
              <a:tabLst/>
              <a:defRPr lang="en-US" sz="3200" b="0" i="0" smtClean="0">
                <a:effectLst/>
                <a:latin typeface="Girl Scout Display Light" panose="02020003000000000000" pitchFamily="18" charset="0"/>
              </a:defRPr>
            </a:lvl1pPr>
          </a:lstStyle>
          <a:p>
            <a:r>
              <a:rPr lang="en-US" dirty="0"/>
              <a:t>Type here to enter text.</a:t>
            </a:r>
            <a:br>
              <a:rPr lang="en-US" dirty="0"/>
            </a:br>
            <a:r>
              <a:rPr lang="en-US" dirty="0"/>
              <a:t>Sed </a:t>
            </a:r>
            <a:r>
              <a:rPr lang="en-US" dirty="0" err="1"/>
              <a:t>ut</a:t>
            </a:r>
            <a:r>
              <a:rPr lang="en-US" dirty="0"/>
              <a:t> </a:t>
            </a:r>
            <a:r>
              <a:rPr lang="en-US" dirty="0" err="1"/>
              <a:t>perspiciatis</a:t>
            </a:r>
            <a:r>
              <a:rPr lang="en-US" dirty="0"/>
              <a:t> </a:t>
            </a:r>
            <a:r>
              <a:rPr lang="en-US" dirty="0" err="1"/>
              <a:t>unde</a:t>
            </a:r>
            <a:r>
              <a:rPr lang="en-US" dirty="0"/>
              <a:t> </a:t>
            </a:r>
            <a:r>
              <a:rPr lang="en-US" dirty="0" err="1"/>
              <a:t>omnis</a:t>
            </a:r>
            <a:r>
              <a:rPr lang="en-US" dirty="0"/>
              <a:t> </a:t>
            </a:r>
            <a:r>
              <a:rPr lang="en-US" dirty="0" err="1"/>
              <a:t>iste</a:t>
            </a:r>
            <a:r>
              <a:rPr lang="en-US" dirty="0"/>
              <a:t> </a:t>
            </a:r>
            <a:r>
              <a:rPr lang="en-US" dirty="0" err="1"/>
              <a:t>natus</a:t>
            </a:r>
            <a:r>
              <a:rPr lang="en-US" dirty="0"/>
              <a:t> </a:t>
            </a:r>
            <a:br>
              <a:rPr lang="en-US" dirty="0"/>
            </a:br>
            <a:r>
              <a:rPr lang="en-US" dirty="0"/>
              <a:t>error sit </a:t>
            </a:r>
            <a:r>
              <a:rPr lang="en-US" dirty="0" err="1"/>
              <a:t>voluptatem</a:t>
            </a:r>
            <a:r>
              <a:rPr lang="en-US" dirty="0"/>
              <a:t> </a:t>
            </a:r>
            <a:r>
              <a:rPr lang="en-US" dirty="0" err="1"/>
              <a:t>accusantium</a:t>
            </a:r>
            <a:r>
              <a:rPr lang="en-US" dirty="0"/>
              <a:t> </a:t>
            </a:r>
            <a:r>
              <a:rPr lang="en-US" dirty="0" err="1"/>
              <a:t>doloremque</a:t>
            </a:r>
            <a:r>
              <a:rPr lang="en-US" dirty="0"/>
              <a:t>.</a:t>
            </a:r>
          </a:p>
        </p:txBody>
      </p:sp>
    </p:spTree>
    <p:extLst>
      <p:ext uri="{BB962C8B-B14F-4D97-AF65-F5344CB8AC3E}">
        <p14:creationId xmlns:p14="http://schemas.microsoft.com/office/powerpoint/2010/main" val="3202936665"/>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Text Only Slide | Vertical Split-1">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61033C2-BFC9-3944-9A8D-09C0DE3E47DB}"/>
              </a:ext>
            </a:extLst>
          </p:cNvPr>
          <p:cNvSpPr/>
          <p:nvPr userDrawn="1"/>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b="0" i="0" dirty="0">
              <a:solidFill>
                <a:schemeClr val="bg1"/>
              </a:solidFill>
              <a:latin typeface="Girl Scout Display Light" panose="02020003000000000000" pitchFamily="18" charset="0"/>
            </a:endParaRPr>
          </a:p>
        </p:txBody>
      </p:sp>
      <p:sp>
        <p:nvSpPr>
          <p:cNvPr id="7" name="Slide Number Placeholder 6">
            <a:extLst>
              <a:ext uri="{FF2B5EF4-FFF2-40B4-BE49-F238E27FC236}">
                <a16:creationId xmlns:a16="http://schemas.microsoft.com/office/drawing/2014/main" id="{830D97D4-FA4C-1741-8CE0-31EA178DE6D3}"/>
              </a:ext>
            </a:extLst>
          </p:cNvPr>
          <p:cNvSpPr>
            <a:spLocks noGrp="1"/>
          </p:cNvSpPr>
          <p:nvPr>
            <p:ph type="sldNum" sz="quarter" idx="12"/>
          </p:nvPr>
        </p:nvSpPr>
        <p:spPr/>
        <p:txBody>
          <a:bodyPr/>
          <a:lstStyle>
            <a:lvl1pPr>
              <a:defRPr>
                <a:solidFill>
                  <a:schemeClr val="tx1"/>
                </a:solidFill>
              </a:defRPr>
            </a:lvl1pPr>
          </a:lstStyle>
          <a:p>
            <a:fld id="{7691CCDB-B024-8747-B233-CAD1CBC7A901}" type="slidenum">
              <a:rPr lang="en-US" smtClean="0"/>
              <a:pPr/>
              <a:t>‹#›</a:t>
            </a:fld>
            <a:endParaRPr lang="en-US"/>
          </a:p>
        </p:txBody>
      </p:sp>
      <p:sp>
        <p:nvSpPr>
          <p:cNvPr id="84" name="Footer Placeholder 83">
            <a:extLst>
              <a:ext uri="{FF2B5EF4-FFF2-40B4-BE49-F238E27FC236}">
                <a16:creationId xmlns:a16="http://schemas.microsoft.com/office/drawing/2014/main" id="{E0BB6FCB-50C1-F442-B51B-1E4F33EA7E67}"/>
              </a:ext>
            </a:extLst>
          </p:cNvPr>
          <p:cNvSpPr>
            <a:spLocks noGrp="1"/>
          </p:cNvSpPr>
          <p:nvPr>
            <p:ph type="ftr" sz="quarter" idx="17"/>
          </p:nvPr>
        </p:nvSpPr>
        <p:spPr/>
        <p:txBody>
          <a:bodyPr/>
          <a:lstStyle>
            <a:lvl1pPr>
              <a:defRPr>
                <a:solidFill>
                  <a:schemeClr val="tx1"/>
                </a:solidFill>
              </a:defRPr>
            </a:lvl1pPr>
          </a:lstStyle>
          <a:p>
            <a:r>
              <a:rPr lang="en-US"/>
              <a:t>©2021 Girl Scouts of the USA. All Rights Reserved.  Not for public distribution.</a:t>
            </a:r>
          </a:p>
        </p:txBody>
      </p:sp>
      <p:sp>
        <p:nvSpPr>
          <p:cNvPr id="10" name="Title 5">
            <a:extLst>
              <a:ext uri="{FF2B5EF4-FFF2-40B4-BE49-F238E27FC236}">
                <a16:creationId xmlns:a16="http://schemas.microsoft.com/office/drawing/2014/main" id="{D969DEC3-AE13-954A-B4A5-016AA7947A54}"/>
              </a:ext>
            </a:extLst>
          </p:cNvPr>
          <p:cNvSpPr>
            <a:spLocks noGrp="1"/>
          </p:cNvSpPr>
          <p:nvPr>
            <p:ph type="title" hasCustomPrompt="1"/>
          </p:nvPr>
        </p:nvSpPr>
        <p:spPr>
          <a:xfrm>
            <a:off x="240176" y="914400"/>
            <a:ext cx="5652625" cy="5029200"/>
          </a:xfrm>
        </p:spPr>
        <p:txBody>
          <a:bodyPr anchor="ctr"/>
          <a:lstStyle>
            <a:lvl1pPr algn="ctr">
              <a:defRPr sz="3200" b="0" i="0">
                <a:solidFill>
                  <a:schemeClr val="tx1"/>
                </a:solidFill>
                <a:latin typeface="Girl Scout Display Light" panose="02020003000000000000" pitchFamily="18" charset="0"/>
              </a:defRPr>
            </a:lvl1pPr>
          </a:lstStyle>
          <a:p>
            <a:r>
              <a:rPr lang="en-US" dirty="0"/>
              <a:t>Type Here to Enter a Single Line Slide Header.</a:t>
            </a:r>
          </a:p>
        </p:txBody>
      </p:sp>
      <p:sp>
        <p:nvSpPr>
          <p:cNvPr id="11" name="Text Placeholder 46">
            <a:extLst>
              <a:ext uri="{FF2B5EF4-FFF2-40B4-BE49-F238E27FC236}">
                <a16:creationId xmlns:a16="http://schemas.microsoft.com/office/drawing/2014/main" id="{90530594-3291-D546-979F-F6FEDB82D3FA}"/>
              </a:ext>
            </a:extLst>
          </p:cNvPr>
          <p:cNvSpPr>
            <a:spLocks noGrp="1"/>
          </p:cNvSpPr>
          <p:nvPr>
            <p:ph type="body" sz="quarter" idx="20" hasCustomPrompt="1"/>
          </p:nvPr>
        </p:nvSpPr>
        <p:spPr>
          <a:xfrm>
            <a:off x="254001" y="0"/>
            <a:ext cx="5638800" cy="342901"/>
          </a:xfrm>
        </p:spPr>
        <p:txBody>
          <a:bodyPr anchor="b">
            <a:noAutofit/>
          </a:bodyPr>
          <a:lstStyle>
            <a:lvl1pPr marL="0" indent="0">
              <a:lnSpc>
                <a:spcPct val="100000"/>
              </a:lnSpc>
              <a:buNone/>
              <a:defRPr sz="1333" b="0" i="0">
                <a:solidFill>
                  <a:schemeClr val="tx1"/>
                </a:solidFill>
                <a:latin typeface="Girl Scout Text Book" panose="02020003000000000000" pitchFamily="18" charset="0"/>
              </a:defRPr>
            </a:lvl1pPr>
          </a:lstStyle>
          <a:p>
            <a:pPr lvl="0"/>
            <a:r>
              <a:rPr lang="en-US" dirty="0"/>
              <a:t>Type here to enter the presentation section name.</a:t>
            </a:r>
          </a:p>
        </p:txBody>
      </p:sp>
      <p:sp>
        <p:nvSpPr>
          <p:cNvPr id="13" name="Text Placeholder 65">
            <a:extLst>
              <a:ext uri="{FF2B5EF4-FFF2-40B4-BE49-F238E27FC236}">
                <a16:creationId xmlns:a16="http://schemas.microsoft.com/office/drawing/2014/main" id="{B1316E65-31D2-4249-88FB-626A09E7F6E9}"/>
              </a:ext>
            </a:extLst>
          </p:cNvPr>
          <p:cNvSpPr>
            <a:spLocks noGrp="1"/>
          </p:cNvSpPr>
          <p:nvPr>
            <p:ph type="body" sz="quarter" idx="14" hasCustomPrompt="1"/>
          </p:nvPr>
        </p:nvSpPr>
        <p:spPr>
          <a:xfrm>
            <a:off x="6324600" y="914400"/>
            <a:ext cx="5613400" cy="5029200"/>
          </a:xfrm>
        </p:spPr>
        <p:txBody>
          <a:bodyPr anchor="ctr">
            <a:normAutofit/>
          </a:bodyPr>
          <a:lstStyle>
            <a:lvl1pPr marL="0" indent="0" algn="ctr">
              <a:lnSpc>
                <a:spcPct val="100000"/>
              </a:lnSpc>
              <a:buNone/>
              <a:defRPr sz="2400" b="0" i="0">
                <a:solidFill>
                  <a:schemeClr val="tx1"/>
                </a:solidFill>
                <a:latin typeface="Girl Scout Text Book" panose="02020003000000000000" pitchFamily="18" charset="0"/>
              </a:defRPr>
            </a:lvl1pPr>
            <a:lvl2pPr algn="ctr">
              <a:lnSpc>
                <a:spcPct val="100000"/>
              </a:lnSpc>
              <a:defRPr sz="2400" b="0" i="0">
                <a:solidFill>
                  <a:schemeClr val="tx1"/>
                </a:solidFill>
                <a:latin typeface="Girl Scout Text Book" panose="02020003000000000000" pitchFamily="18" charset="0"/>
              </a:defRPr>
            </a:lvl2pPr>
            <a:lvl3pPr algn="ctr">
              <a:lnSpc>
                <a:spcPct val="100000"/>
              </a:lnSpc>
              <a:defRPr sz="2400" b="0" i="0">
                <a:solidFill>
                  <a:schemeClr val="tx1"/>
                </a:solidFill>
                <a:latin typeface="Girl Scout Text Book" panose="02020003000000000000" pitchFamily="18" charset="0"/>
              </a:defRPr>
            </a:lvl3pPr>
            <a:lvl4pPr algn="ctr">
              <a:lnSpc>
                <a:spcPct val="100000"/>
              </a:lnSpc>
              <a:defRPr sz="2400" b="0" i="0">
                <a:solidFill>
                  <a:schemeClr val="tx1"/>
                </a:solidFill>
                <a:latin typeface="Girl Scout Text Book" panose="02020003000000000000" pitchFamily="18" charset="0"/>
              </a:defRPr>
            </a:lvl4pPr>
            <a:lvl5pPr algn="ctr">
              <a:lnSpc>
                <a:spcPct val="100000"/>
              </a:lnSpc>
              <a:defRPr sz="2400" b="0" i="0">
                <a:solidFill>
                  <a:schemeClr val="tx1"/>
                </a:solidFill>
                <a:latin typeface="Girl Scout Text Book" panose="02020003000000000000" pitchFamily="18" charset="0"/>
              </a:defRPr>
            </a:lvl5pPr>
          </a:lstStyle>
          <a:p>
            <a:pPr lvl="0"/>
            <a:r>
              <a:rPr lang="en-US" dirty="0"/>
              <a:t>Paragraph </a:t>
            </a:r>
            <a:r>
              <a:rPr lang="en-US" dirty="0" err="1"/>
              <a:t>Subheader</a:t>
            </a:r>
            <a:endParaRPr lang="en-US" dirty="0"/>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827973822"/>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genda Slide-2">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5F2DCCF8-F706-4843-A240-D8DD9F338ACF}"/>
              </a:ext>
            </a:extLst>
          </p:cNvPr>
          <p:cNvSpPr/>
          <p:nvPr userDrawn="1"/>
        </p:nvSpPr>
        <p:spPr>
          <a:xfrm>
            <a:off x="2099" y="0"/>
            <a:ext cx="6096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b="0" i="0" dirty="0">
              <a:solidFill>
                <a:schemeClr val="bg1"/>
              </a:solidFill>
              <a:latin typeface="Girl Scout Display Light" panose="02020003000000000000" pitchFamily="18" charset="0"/>
            </a:endParaRPr>
          </a:p>
        </p:txBody>
      </p:sp>
      <p:pic>
        <p:nvPicPr>
          <p:cNvPr id="13" name="Graphic 12">
            <a:extLst>
              <a:ext uri="{FF2B5EF4-FFF2-40B4-BE49-F238E27FC236}">
                <a16:creationId xmlns:a16="http://schemas.microsoft.com/office/drawing/2014/main" id="{CF1D935F-262C-BD4D-98DB-5BDD7A0B4168}"/>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272018" y="1737968"/>
            <a:ext cx="5620783" cy="3382065"/>
          </a:xfrm>
          <a:prstGeom prst="rect">
            <a:avLst/>
          </a:prstGeom>
        </p:spPr>
      </p:pic>
      <p:sp>
        <p:nvSpPr>
          <p:cNvPr id="8" name="Footer Placeholder 4">
            <a:extLst>
              <a:ext uri="{FF2B5EF4-FFF2-40B4-BE49-F238E27FC236}">
                <a16:creationId xmlns:a16="http://schemas.microsoft.com/office/drawing/2014/main" id="{F997FB8B-39FD-814E-99F6-55C239257F6E}"/>
              </a:ext>
            </a:extLst>
          </p:cNvPr>
          <p:cNvSpPr>
            <a:spLocks noGrp="1"/>
          </p:cNvSpPr>
          <p:nvPr>
            <p:ph type="ftr" sz="quarter" idx="3"/>
          </p:nvPr>
        </p:nvSpPr>
        <p:spPr>
          <a:xfrm>
            <a:off x="228599" y="6652549"/>
            <a:ext cx="7564396" cy="206104"/>
          </a:xfrm>
          <a:prstGeom prst="rect">
            <a:avLst/>
          </a:prstGeom>
        </p:spPr>
        <p:txBody>
          <a:bodyPr vert="horz" lIns="91440" tIns="45720" rIns="91440" bIns="45720" rtlCol="0" anchor="b"/>
          <a:lstStyle>
            <a:lvl1pPr marL="0" marR="0" indent="0" algn="l" defTabSz="914354" rtl="0" eaLnBrk="1" fontAlgn="auto" latinLnBrk="0" hangingPunct="1">
              <a:lnSpc>
                <a:spcPct val="100000"/>
              </a:lnSpc>
              <a:spcBef>
                <a:spcPts val="0"/>
              </a:spcBef>
              <a:spcAft>
                <a:spcPts val="0"/>
              </a:spcAft>
              <a:buClrTx/>
              <a:buSzTx/>
              <a:buFontTx/>
              <a:buNone/>
              <a:tabLst/>
              <a:defRPr sz="600" b="0" i="0">
                <a:solidFill>
                  <a:schemeClr val="tx1"/>
                </a:solidFill>
                <a:latin typeface="Girl Scout Text Book" panose="02020003000000000000" pitchFamily="18" charset="0"/>
              </a:defRPr>
            </a:lvl1pPr>
          </a:lstStyle>
          <a:p>
            <a:r>
              <a:rPr lang="en-US"/>
              <a:t>©2021 Girl Scouts of the USA. All Rights Reserved.  Not for public distribution.</a:t>
            </a:r>
            <a:endParaRPr lang="en-US" dirty="0"/>
          </a:p>
        </p:txBody>
      </p:sp>
      <p:sp>
        <p:nvSpPr>
          <p:cNvPr id="9" name="Text Placeholder 46">
            <a:extLst>
              <a:ext uri="{FF2B5EF4-FFF2-40B4-BE49-F238E27FC236}">
                <a16:creationId xmlns:a16="http://schemas.microsoft.com/office/drawing/2014/main" id="{7E0C5006-E502-754E-A6DA-EC6951931B9D}"/>
              </a:ext>
            </a:extLst>
          </p:cNvPr>
          <p:cNvSpPr>
            <a:spLocks noGrp="1"/>
          </p:cNvSpPr>
          <p:nvPr>
            <p:ph type="body" sz="quarter" idx="15" hasCustomPrompt="1"/>
          </p:nvPr>
        </p:nvSpPr>
        <p:spPr>
          <a:xfrm>
            <a:off x="6324600" y="914400"/>
            <a:ext cx="5638800" cy="5029200"/>
          </a:xfrm>
        </p:spPr>
        <p:txBody>
          <a:bodyPr lIns="0" anchor="ctr">
            <a:noAutofit/>
          </a:bodyPr>
          <a:lstStyle>
            <a:lvl1pPr marL="457189" marR="0" indent="-457189" algn="l" defTabSz="914354" rtl="0" eaLnBrk="1" fontAlgn="auto" latinLnBrk="0" hangingPunct="1">
              <a:lnSpc>
                <a:spcPct val="100000"/>
              </a:lnSpc>
              <a:spcBef>
                <a:spcPts val="1000"/>
              </a:spcBef>
              <a:spcAft>
                <a:spcPts val="0"/>
              </a:spcAft>
              <a:buClrTx/>
              <a:buSzTx/>
              <a:buFont typeface="+mj-lt"/>
              <a:buAutoNum type="arabicPeriod"/>
              <a:tabLst/>
              <a:defRPr sz="2133" b="0" i="0">
                <a:solidFill>
                  <a:schemeClr val="tx1"/>
                </a:solidFill>
                <a:latin typeface="Girl Scout Text Book" panose="02020003000000000000" pitchFamily="18" charset="0"/>
              </a:defRPr>
            </a:lvl1pPr>
          </a:lstStyle>
          <a:p>
            <a:r>
              <a:rPr lang="en-US" dirty="0"/>
              <a:t>Ut </a:t>
            </a:r>
            <a:r>
              <a:rPr lang="en-US" dirty="0" err="1"/>
              <a:t>enim</a:t>
            </a:r>
            <a:r>
              <a:rPr lang="en-US" dirty="0"/>
              <a:t> ad minima </a:t>
            </a:r>
            <a:r>
              <a:rPr lang="en-US" dirty="0" err="1"/>
              <a:t>veniam</a:t>
            </a:r>
            <a:r>
              <a:rPr lang="en-US" dirty="0"/>
              <a:t>.</a:t>
            </a:r>
          </a:p>
          <a:p>
            <a:r>
              <a:rPr lang="en-US" dirty="0" err="1"/>
              <a:t>Quis</a:t>
            </a:r>
            <a:r>
              <a:rPr lang="en-US" dirty="0"/>
              <a:t> nostrum </a:t>
            </a:r>
            <a:r>
              <a:rPr lang="en-US" dirty="0" err="1"/>
              <a:t>exercitationem</a:t>
            </a:r>
            <a:r>
              <a:rPr lang="en-US" dirty="0"/>
              <a:t>.</a:t>
            </a:r>
          </a:p>
          <a:p>
            <a:r>
              <a:rPr lang="en-US" dirty="0" err="1"/>
              <a:t>Ullam</a:t>
            </a:r>
            <a:r>
              <a:rPr lang="en-US" dirty="0"/>
              <a:t> corporis </a:t>
            </a:r>
            <a:r>
              <a:rPr lang="en-US" dirty="0" err="1"/>
              <a:t>suscipit</a:t>
            </a:r>
            <a:r>
              <a:rPr lang="en-US" dirty="0"/>
              <a:t> </a:t>
            </a:r>
            <a:r>
              <a:rPr lang="en-US" dirty="0" err="1"/>
              <a:t>laboriosam</a:t>
            </a:r>
            <a:r>
              <a:rPr lang="en-US" dirty="0"/>
              <a:t>.</a:t>
            </a:r>
          </a:p>
          <a:p>
            <a:r>
              <a:rPr lang="en-US" dirty="0"/>
              <a:t>Nisi </a:t>
            </a:r>
            <a:r>
              <a:rPr lang="en-US" dirty="0" err="1"/>
              <a:t>ut</a:t>
            </a:r>
            <a:r>
              <a:rPr lang="en-US" dirty="0"/>
              <a:t> </a:t>
            </a:r>
            <a:r>
              <a:rPr lang="en-US" dirty="0" err="1"/>
              <a:t>aliquid</a:t>
            </a:r>
            <a:r>
              <a:rPr lang="en-US" dirty="0"/>
              <a:t> ex </a:t>
            </a:r>
            <a:r>
              <a:rPr lang="en-US" dirty="0" err="1"/>
              <a:t>ea</a:t>
            </a:r>
            <a:r>
              <a:rPr lang="en-US" dirty="0"/>
              <a:t> </a:t>
            </a:r>
            <a:r>
              <a:rPr lang="en-US" dirty="0" err="1"/>
              <a:t>consequatur</a:t>
            </a:r>
            <a:r>
              <a:rPr lang="en-US" dirty="0"/>
              <a:t>.</a:t>
            </a:r>
          </a:p>
        </p:txBody>
      </p:sp>
      <p:sp>
        <p:nvSpPr>
          <p:cNvPr id="10" name="Slide Number Placeholder 6">
            <a:extLst>
              <a:ext uri="{FF2B5EF4-FFF2-40B4-BE49-F238E27FC236}">
                <a16:creationId xmlns:a16="http://schemas.microsoft.com/office/drawing/2014/main" id="{1409E1F9-FDCF-F94C-8D1E-2AF03DCEC7BB}"/>
              </a:ext>
            </a:extLst>
          </p:cNvPr>
          <p:cNvSpPr>
            <a:spLocks noGrp="1"/>
          </p:cNvSpPr>
          <p:nvPr>
            <p:ph type="sldNum" sz="quarter" idx="12"/>
          </p:nvPr>
        </p:nvSpPr>
        <p:spPr>
          <a:xfrm>
            <a:off x="11313945" y="6629402"/>
            <a:ext cx="734123" cy="243652"/>
          </a:xfrm>
        </p:spPr>
        <p:txBody>
          <a:bodyPr/>
          <a:lstStyle>
            <a:lvl1pPr>
              <a:defRPr>
                <a:solidFill>
                  <a:schemeClr val="tx1"/>
                </a:solidFill>
              </a:defRPr>
            </a:lvl1pPr>
          </a:lstStyle>
          <a:p>
            <a:fld id="{7691CCDB-B024-8747-B233-CAD1CBC7A901}" type="slidenum">
              <a:rPr lang="en-US" smtClean="0"/>
              <a:pPr/>
              <a:t>‹#›</a:t>
            </a:fld>
            <a:endParaRPr lang="en-US"/>
          </a:p>
        </p:txBody>
      </p:sp>
      <p:sp>
        <p:nvSpPr>
          <p:cNvPr id="2" name="TextBox 1">
            <a:extLst>
              <a:ext uri="{FF2B5EF4-FFF2-40B4-BE49-F238E27FC236}">
                <a16:creationId xmlns:a16="http://schemas.microsoft.com/office/drawing/2014/main" id="{2752C9CF-CA7E-EE4E-A535-EDF1F0DB8F87}"/>
              </a:ext>
            </a:extLst>
          </p:cNvPr>
          <p:cNvSpPr txBox="1"/>
          <p:nvPr userDrawn="1"/>
        </p:nvSpPr>
        <p:spPr>
          <a:xfrm>
            <a:off x="1038577" y="-3160889"/>
            <a:ext cx="0" cy="0"/>
          </a:xfrm>
          <a:prstGeom prst="rect">
            <a:avLst/>
          </a:prstGeom>
          <a:noFill/>
          <a:ln>
            <a:noFill/>
          </a:ln>
        </p:spPr>
        <p:txBody>
          <a:bodyPr vert="horz" wrap="none" lIns="121920" tIns="60960" rIns="121920" bIns="60960" rtlCol="0" anchor="ctr">
            <a:noAutofit/>
          </a:bodyPr>
          <a:lstStyle/>
          <a:p>
            <a:pPr algn="l"/>
            <a:endParaRPr lang="en-US" sz="2400" b="0" i="0" dirty="0">
              <a:latin typeface="Girl Scout Display Light" panose="02020003000000000000" pitchFamily="18" charset="0"/>
            </a:endParaRPr>
          </a:p>
        </p:txBody>
      </p:sp>
      <p:sp>
        <p:nvSpPr>
          <p:cNvPr id="14" name="TextBox 13">
            <a:extLst>
              <a:ext uri="{FF2B5EF4-FFF2-40B4-BE49-F238E27FC236}">
                <a16:creationId xmlns:a16="http://schemas.microsoft.com/office/drawing/2014/main" id="{C07D8733-2ABE-004F-9A20-2DFA7B01D0FA}"/>
              </a:ext>
            </a:extLst>
          </p:cNvPr>
          <p:cNvSpPr txBox="1"/>
          <p:nvPr userDrawn="1"/>
        </p:nvSpPr>
        <p:spPr>
          <a:xfrm>
            <a:off x="355600" y="2970460"/>
            <a:ext cx="5435600" cy="917985"/>
          </a:xfrm>
          <a:prstGeom prst="rect">
            <a:avLst/>
          </a:prstGeom>
          <a:noFill/>
          <a:ln>
            <a:noFill/>
          </a:ln>
        </p:spPr>
        <p:txBody>
          <a:bodyPr vert="horz" wrap="square" lIns="121920" tIns="60960" rIns="121920" bIns="60960" rtlCol="0" anchor="ctr">
            <a:noAutofit/>
          </a:bodyPr>
          <a:lstStyle/>
          <a:p>
            <a:pPr marL="0" marR="0" indent="0" algn="ctr" defTabSz="914354" rtl="0" eaLnBrk="1" fontAlgn="auto" latinLnBrk="0" hangingPunct="1">
              <a:lnSpc>
                <a:spcPct val="100000"/>
              </a:lnSpc>
              <a:spcBef>
                <a:spcPts val="0"/>
              </a:spcBef>
              <a:spcAft>
                <a:spcPts val="0"/>
              </a:spcAft>
              <a:buClrTx/>
              <a:buSzTx/>
              <a:buFontTx/>
              <a:buNone/>
              <a:tabLst/>
              <a:defRPr/>
            </a:pPr>
            <a:r>
              <a:rPr kumimoji="0" lang="en-US" sz="5867" b="0" i="0" u="none" strike="noStrike" kern="1200" cap="none" spc="0" normalizeH="0" baseline="0" noProof="0" dirty="0">
                <a:ln>
                  <a:noFill/>
                </a:ln>
                <a:solidFill>
                  <a:srgbClr val="000000"/>
                </a:solidFill>
                <a:effectLst/>
                <a:uLnTx/>
                <a:uFillTx/>
                <a:latin typeface="Girl Scout Display Light" panose="02020003000000000000" pitchFamily="18" charset="0"/>
                <a:ea typeface="+mj-ea"/>
                <a:cs typeface="+mj-cs"/>
              </a:rPr>
              <a:t>Agenda</a:t>
            </a:r>
            <a:endParaRPr lang="en-US" sz="5867" b="0" i="0" dirty="0">
              <a:latin typeface="Girl Scout Display Light" panose="02020003000000000000" pitchFamily="18" charset="0"/>
            </a:endParaRPr>
          </a:p>
        </p:txBody>
      </p:sp>
    </p:spTree>
    <p:extLst>
      <p:ext uri="{BB962C8B-B14F-4D97-AF65-F5344CB8AC3E}">
        <p14:creationId xmlns:p14="http://schemas.microsoft.com/office/powerpoint/2010/main" val="2226045447"/>
      </p:ext>
    </p:extLst>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Text Only Slide | Vertical Split-2">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61033C2-BFC9-3944-9A8D-09C0DE3E47DB}"/>
              </a:ext>
            </a:extLst>
          </p:cNvPr>
          <p:cNvSpPr/>
          <p:nvPr userDrawn="1"/>
        </p:nvSpPr>
        <p:spPr>
          <a:xfrm>
            <a:off x="609600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b="0" i="0" dirty="0">
              <a:solidFill>
                <a:schemeClr val="bg1"/>
              </a:solidFill>
              <a:latin typeface="Girl Scout Display Light" panose="02020003000000000000" pitchFamily="18" charset="0"/>
            </a:endParaRPr>
          </a:p>
        </p:txBody>
      </p:sp>
      <p:sp>
        <p:nvSpPr>
          <p:cNvPr id="7" name="Slide Number Placeholder 6">
            <a:extLst>
              <a:ext uri="{FF2B5EF4-FFF2-40B4-BE49-F238E27FC236}">
                <a16:creationId xmlns:a16="http://schemas.microsoft.com/office/drawing/2014/main" id="{830D97D4-FA4C-1741-8CE0-31EA178DE6D3}"/>
              </a:ext>
            </a:extLst>
          </p:cNvPr>
          <p:cNvSpPr>
            <a:spLocks noGrp="1"/>
          </p:cNvSpPr>
          <p:nvPr>
            <p:ph type="sldNum" sz="quarter" idx="12"/>
          </p:nvPr>
        </p:nvSpPr>
        <p:spPr/>
        <p:txBody>
          <a:bodyPr/>
          <a:lstStyle>
            <a:lvl1pPr>
              <a:defRPr>
                <a:solidFill>
                  <a:schemeClr val="tx1"/>
                </a:solidFill>
              </a:defRPr>
            </a:lvl1pPr>
          </a:lstStyle>
          <a:p>
            <a:fld id="{7691CCDB-B024-8747-B233-CAD1CBC7A901}" type="slidenum">
              <a:rPr lang="en-US" smtClean="0"/>
              <a:pPr/>
              <a:t>‹#›</a:t>
            </a:fld>
            <a:endParaRPr lang="en-US"/>
          </a:p>
        </p:txBody>
      </p:sp>
      <p:sp>
        <p:nvSpPr>
          <p:cNvPr id="81" name="Text Placeholder 65">
            <a:extLst>
              <a:ext uri="{FF2B5EF4-FFF2-40B4-BE49-F238E27FC236}">
                <a16:creationId xmlns:a16="http://schemas.microsoft.com/office/drawing/2014/main" id="{5C4F27EF-C6A7-8745-8CA0-9B977435F8A4}"/>
              </a:ext>
            </a:extLst>
          </p:cNvPr>
          <p:cNvSpPr>
            <a:spLocks noGrp="1"/>
          </p:cNvSpPr>
          <p:nvPr>
            <p:ph type="body" sz="quarter" idx="14" hasCustomPrompt="1"/>
          </p:nvPr>
        </p:nvSpPr>
        <p:spPr>
          <a:xfrm>
            <a:off x="6324600" y="914400"/>
            <a:ext cx="5613400" cy="5029200"/>
          </a:xfrm>
        </p:spPr>
        <p:txBody>
          <a:bodyPr anchor="ctr">
            <a:normAutofit/>
          </a:bodyPr>
          <a:lstStyle>
            <a:lvl1pPr marL="0" indent="0" algn="ctr">
              <a:lnSpc>
                <a:spcPct val="100000"/>
              </a:lnSpc>
              <a:buNone/>
              <a:defRPr sz="2400" b="0" i="0">
                <a:solidFill>
                  <a:schemeClr val="tx1"/>
                </a:solidFill>
                <a:latin typeface="Girl Scout Text Book" panose="02020003000000000000" pitchFamily="18" charset="0"/>
              </a:defRPr>
            </a:lvl1pPr>
            <a:lvl2pPr algn="ctr">
              <a:lnSpc>
                <a:spcPct val="100000"/>
              </a:lnSpc>
              <a:defRPr sz="2400" b="0" i="0">
                <a:solidFill>
                  <a:schemeClr val="tx1"/>
                </a:solidFill>
                <a:latin typeface="Girl Scout Text Book" panose="02020003000000000000" pitchFamily="18" charset="0"/>
              </a:defRPr>
            </a:lvl2pPr>
            <a:lvl3pPr algn="ctr">
              <a:lnSpc>
                <a:spcPct val="100000"/>
              </a:lnSpc>
              <a:defRPr sz="2400" b="0" i="0">
                <a:solidFill>
                  <a:schemeClr val="tx1"/>
                </a:solidFill>
                <a:latin typeface="Girl Scout Text Book" panose="02020003000000000000" pitchFamily="18" charset="0"/>
              </a:defRPr>
            </a:lvl3pPr>
            <a:lvl4pPr algn="ctr">
              <a:lnSpc>
                <a:spcPct val="100000"/>
              </a:lnSpc>
              <a:defRPr sz="2400" b="0" i="0">
                <a:solidFill>
                  <a:schemeClr val="tx1"/>
                </a:solidFill>
                <a:latin typeface="Girl Scout Text Book" panose="02020003000000000000" pitchFamily="18" charset="0"/>
              </a:defRPr>
            </a:lvl4pPr>
            <a:lvl5pPr algn="ctr">
              <a:lnSpc>
                <a:spcPct val="100000"/>
              </a:lnSpc>
              <a:defRPr sz="2400" b="0" i="0">
                <a:solidFill>
                  <a:schemeClr val="tx1"/>
                </a:solidFill>
                <a:latin typeface="Girl Scout Text Book" panose="02020003000000000000" pitchFamily="18" charset="0"/>
              </a:defRPr>
            </a:lvl5pPr>
          </a:lstStyle>
          <a:p>
            <a:pPr lvl="0"/>
            <a:r>
              <a:rPr lang="en-US" dirty="0"/>
              <a:t>Paragraph </a:t>
            </a:r>
            <a:r>
              <a:rPr lang="en-US" dirty="0" err="1"/>
              <a:t>Subheader</a:t>
            </a:r>
            <a:endParaRPr lang="en-US" dirty="0"/>
          </a:p>
          <a:p>
            <a:pPr lvl="1"/>
            <a:r>
              <a:rPr lang="en-US" dirty="0"/>
              <a:t>Second level</a:t>
            </a:r>
          </a:p>
          <a:p>
            <a:pPr lvl="2"/>
            <a:r>
              <a:rPr lang="en-US" dirty="0"/>
              <a:t>Third level</a:t>
            </a:r>
          </a:p>
          <a:p>
            <a:pPr lvl="3"/>
            <a:r>
              <a:rPr lang="en-US" dirty="0"/>
              <a:t>Fourth level</a:t>
            </a:r>
          </a:p>
          <a:p>
            <a:pPr lvl="4"/>
            <a:r>
              <a:rPr lang="en-US" dirty="0"/>
              <a:t>Fifth level</a:t>
            </a:r>
          </a:p>
        </p:txBody>
      </p:sp>
      <p:sp>
        <p:nvSpPr>
          <p:cNvPr id="84" name="Footer Placeholder 83">
            <a:extLst>
              <a:ext uri="{FF2B5EF4-FFF2-40B4-BE49-F238E27FC236}">
                <a16:creationId xmlns:a16="http://schemas.microsoft.com/office/drawing/2014/main" id="{E0BB6FCB-50C1-F442-B51B-1E4F33EA7E67}"/>
              </a:ext>
            </a:extLst>
          </p:cNvPr>
          <p:cNvSpPr>
            <a:spLocks noGrp="1"/>
          </p:cNvSpPr>
          <p:nvPr>
            <p:ph type="ftr" sz="quarter" idx="17"/>
          </p:nvPr>
        </p:nvSpPr>
        <p:spPr/>
        <p:txBody>
          <a:bodyPr/>
          <a:lstStyle>
            <a:lvl1pPr>
              <a:defRPr>
                <a:solidFill>
                  <a:schemeClr val="tx1"/>
                </a:solidFill>
              </a:defRPr>
            </a:lvl1pPr>
          </a:lstStyle>
          <a:p>
            <a:r>
              <a:rPr lang="en-US"/>
              <a:t>©2021 Girl Scouts of the USA. All Rights Reserved.  Not for public distribution.</a:t>
            </a:r>
          </a:p>
        </p:txBody>
      </p:sp>
      <p:sp>
        <p:nvSpPr>
          <p:cNvPr id="10" name="Title 5">
            <a:extLst>
              <a:ext uri="{FF2B5EF4-FFF2-40B4-BE49-F238E27FC236}">
                <a16:creationId xmlns:a16="http://schemas.microsoft.com/office/drawing/2014/main" id="{D969DEC3-AE13-954A-B4A5-016AA7947A54}"/>
              </a:ext>
            </a:extLst>
          </p:cNvPr>
          <p:cNvSpPr>
            <a:spLocks noGrp="1"/>
          </p:cNvSpPr>
          <p:nvPr>
            <p:ph type="title" hasCustomPrompt="1"/>
          </p:nvPr>
        </p:nvSpPr>
        <p:spPr>
          <a:xfrm>
            <a:off x="240176" y="914400"/>
            <a:ext cx="5652625" cy="5029200"/>
          </a:xfrm>
        </p:spPr>
        <p:txBody>
          <a:bodyPr anchor="ctr"/>
          <a:lstStyle>
            <a:lvl1pPr algn="ctr">
              <a:defRPr sz="3200" b="0" i="0">
                <a:solidFill>
                  <a:schemeClr val="tx1"/>
                </a:solidFill>
                <a:latin typeface="Girl Scout Display Light" panose="02020003000000000000" pitchFamily="18" charset="0"/>
              </a:defRPr>
            </a:lvl1pPr>
          </a:lstStyle>
          <a:p>
            <a:r>
              <a:rPr lang="en-US" dirty="0"/>
              <a:t>Type Here to Enter a Single Line Slide Header.</a:t>
            </a:r>
          </a:p>
        </p:txBody>
      </p:sp>
      <p:sp>
        <p:nvSpPr>
          <p:cNvPr id="11" name="Text Placeholder 46">
            <a:extLst>
              <a:ext uri="{FF2B5EF4-FFF2-40B4-BE49-F238E27FC236}">
                <a16:creationId xmlns:a16="http://schemas.microsoft.com/office/drawing/2014/main" id="{90530594-3291-D546-979F-F6FEDB82D3FA}"/>
              </a:ext>
            </a:extLst>
          </p:cNvPr>
          <p:cNvSpPr>
            <a:spLocks noGrp="1"/>
          </p:cNvSpPr>
          <p:nvPr>
            <p:ph type="body" sz="quarter" idx="20" hasCustomPrompt="1"/>
          </p:nvPr>
        </p:nvSpPr>
        <p:spPr>
          <a:xfrm>
            <a:off x="254001" y="0"/>
            <a:ext cx="5638800" cy="342901"/>
          </a:xfrm>
        </p:spPr>
        <p:txBody>
          <a:bodyPr anchor="b">
            <a:noAutofit/>
          </a:bodyPr>
          <a:lstStyle>
            <a:lvl1pPr marL="0" indent="0">
              <a:lnSpc>
                <a:spcPct val="100000"/>
              </a:lnSpc>
              <a:buNone/>
              <a:defRPr sz="1333" b="0" i="0">
                <a:solidFill>
                  <a:schemeClr val="tx1"/>
                </a:solidFill>
                <a:latin typeface="Girl Scout Text Book" panose="02020003000000000000" pitchFamily="18" charset="0"/>
              </a:defRPr>
            </a:lvl1pPr>
          </a:lstStyle>
          <a:p>
            <a:pPr lvl="0"/>
            <a:r>
              <a:rPr lang="en-US" dirty="0"/>
              <a:t>Type here to enter the presentation section name.</a:t>
            </a:r>
          </a:p>
        </p:txBody>
      </p:sp>
    </p:spTree>
    <p:extLst>
      <p:ext uri="{BB962C8B-B14F-4D97-AF65-F5344CB8AC3E}">
        <p14:creationId xmlns:p14="http://schemas.microsoft.com/office/powerpoint/2010/main" val="1878162270"/>
      </p:ext>
    </p:extLst>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ext Only Slide | Horizontal Split-1">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A1A83D2-79D7-5B49-9040-02CA8BB752AA}"/>
              </a:ext>
            </a:extLst>
          </p:cNvPr>
          <p:cNvSpPr/>
          <p:nvPr userDrawn="1"/>
        </p:nvSpPr>
        <p:spPr>
          <a:xfrm>
            <a:off x="0" y="0"/>
            <a:ext cx="12192000" cy="3429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b="0" i="0" dirty="0">
              <a:solidFill>
                <a:schemeClr val="bg1"/>
              </a:solidFill>
              <a:latin typeface="Girl Scout Display Light" panose="02020003000000000000" pitchFamily="18" charset="0"/>
            </a:endParaRPr>
          </a:p>
        </p:txBody>
      </p:sp>
      <p:sp>
        <p:nvSpPr>
          <p:cNvPr id="7" name="Slide Number Placeholder 6">
            <a:extLst>
              <a:ext uri="{FF2B5EF4-FFF2-40B4-BE49-F238E27FC236}">
                <a16:creationId xmlns:a16="http://schemas.microsoft.com/office/drawing/2014/main" id="{830D97D4-FA4C-1741-8CE0-31EA178DE6D3}"/>
              </a:ext>
            </a:extLst>
          </p:cNvPr>
          <p:cNvSpPr>
            <a:spLocks noGrp="1"/>
          </p:cNvSpPr>
          <p:nvPr>
            <p:ph type="sldNum" sz="quarter" idx="12"/>
          </p:nvPr>
        </p:nvSpPr>
        <p:spPr/>
        <p:txBody>
          <a:bodyPr/>
          <a:lstStyle>
            <a:lvl1pPr>
              <a:defRPr>
                <a:solidFill>
                  <a:schemeClr val="tx1"/>
                </a:solidFill>
              </a:defRPr>
            </a:lvl1pPr>
          </a:lstStyle>
          <a:p>
            <a:fld id="{7691CCDB-B024-8747-B233-CAD1CBC7A901}" type="slidenum">
              <a:rPr lang="en-US" smtClean="0"/>
              <a:pPr/>
              <a:t>‹#›</a:t>
            </a:fld>
            <a:endParaRPr lang="en-US"/>
          </a:p>
        </p:txBody>
      </p:sp>
      <p:sp>
        <p:nvSpPr>
          <p:cNvPr id="81" name="Text Placeholder 65">
            <a:extLst>
              <a:ext uri="{FF2B5EF4-FFF2-40B4-BE49-F238E27FC236}">
                <a16:creationId xmlns:a16="http://schemas.microsoft.com/office/drawing/2014/main" id="{5C4F27EF-C6A7-8745-8CA0-9B977435F8A4}"/>
              </a:ext>
            </a:extLst>
          </p:cNvPr>
          <p:cNvSpPr>
            <a:spLocks noGrp="1"/>
          </p:cNvSpPr>
          <p:nvPr>
            <p:ph type="body" sz="quarter" idx="14" hasCustomPrompt="1"/>
          </p:nvPr>
        </p:nvSpPr>
        <p:spPr>
          <a:xfrm>
            <a:off x="254000" y="3553749"/>
            <a:ext cx="11684000" cy="3075651"/>
          </a:xfrm>
        </p:spPr>
        <p:txBody>
          <a:bodyPr anchor="ctr">
            <a:normAutofit/>
          </a:bodyPr>
          <a:lstStyle>
            <a:lvl1pPr marL="0" indent="0" algn="ctr">
              <a:buNone/>
              <a:defRPr sz="2400" b="0" i="0">
                <a:solidFill>
                  <a:schemeClr val="tx1"/>
                </a:solidFill>
                <a:latin typeface="Girl Scout Text Book" panose="02020003000000000000" pitchFamily="18" charset="0"/>
              </a:defRPr>
            </a:lvl1pPr>
            <a:lvl2pPr algn="ctr">
              <a:defRPr sz="2400" b="0" i="0">
                <a:solidFill>
                  <a:schemeClr val="tx1"/>
                </a:solidFill>
                <a:latin typeface="Girl Scout Text Book" panose="02020003000000000000" pitchFamily="18" charset="0"/>
              </a:defRPr>
            </a:lvl2pPr>
            <a:lvl3pPr algn="ctr">
              <a:defRPr sz="2400" b="0" i="0">
                <a:solidFill>
                  <a:schemeClr val="tx1"/>
                </a:solidFill>
                <a:latin typeface="Girl Scout Text Book" panose="02020003000000000000" pitchFamily="18" charset="0"/>
              </a:defRPr>
            </a:lvl3pPr>
            <a:lvl4pPr algn="ctr">
              <a:defRPr sz="2400" b="0" i="0">
                <a:solidFill>
                  <a:schemeClr val="tx1"/>
                </a:solidFill>
                <a:latin typeface="Girl Scout Text Book" panose="02020003000000000000" pitchFamily="18" charset="0"/>
              </a:defRPr>
            </a:lvl4pPr>
            <a:lvl5pPr algn="ctr">
              <a:defRPr sz="2400" b="0" i="0">
                <a:solidFill>
                  <a:schemeClr val="tx1"/>
                </a:solidFill>
                <a:latin typeface="Girl Scout Text Book" panose="02020003000000000000" pitchFamily="18" charset="0"/>
              </a:defRPr>
            </a:lvl5pPr>
          </a:lstStyle>
          <a:p>
            <a:pPr lvl="0"/>
            <a:r>
              <a:rPr lang="en-US" dirty="0"/>
              <a:t>Paragraph </a:t>
            </a:r>
            <a:r>
              <a:rPr lang="en-US" dirty="0" err="1"/>
              <a:t>Subheader</a:t>
            </a:r>
            <a:endParaRPr lang="en-US" dirty="0"/>
          </a:p>
          <a:p>
            <a:pPr lvl="1"/>
            <a:r>
              <a:rPr lang="en-US" dirty="0"/>
              <a:t>Second level</a:t>
            </a:r>
          </a:p>
          <a:p>
            <a:pPr lvl="2"/>
            <a:r>
              <a:rPr lang="en-US" dirty="0"/>
              <a:t>Third level</a:t>
            </a:r>
          </a:p>
          <a:p>
            <a:pPr lvl="3"/>
            <a:r>
              <a:rPr lang="en-US" dirty="0"/>
              <a:t>Fourth level</a:t>
            </a:r>
          </a:p>
          <a:p>
            <a:pPr lvl="4"/>
            <a:r>
              <a:rPr lang="en-US" dirty="0"/>
              <a:t>Fifth level</a:t>
            </a:r>
          </a:p>
        </p:txBody>
      </p:sp>
      <p:sp>
        <p:nvSpPr>
          <p:cNvPr id="84" name="Footer Placeholder 83">
            <a:extLst>
              <a:ext uri="{FF2B5EF4-FFF2-40B4-BE49-F238E27FC236}">
                <a16:creationId xmlns:a16="http://schemas.microsoft.com/office/drawing/2014/main" id="{E0BB6FCB-50C1-F442-B51B-1E4F33EA7E67}"/>
              </a:ext>
            </a:extLst>
          </p:cNvPr>
          <p:cNvSpPr>
            <a:spLocks noGrp="1"/>
          </p:cNvSpPr>
          <p:nvPr>
            <p:ph type="ftr" sz="quarter" idx="17"/>
          </p:nvPr>
        </p:nvSpPr>
        <p:spPr/>
        <p:txBody>
          <a:bodyPr/>
          <a:lstStyle/>
          <a:p>
            <a:r>
              <a:rPr lang="en-US"/>
              <a:t>©2021 Girl Scouts of the USA. All Rights Reserved.  Not for public distribution.</a:t>
            </a:r>
          </a:p>
        </p:txBody>
      </p:sp>
      <p:sp>
        <p:nvSpPr>
          <p:cNvPr id="10" name="Title 5">
            <a:extLst>
              <a:ext uri="{FF2B5EF4-FFF2-40B4-BE49-F238E27FC236}">
                <a16:creationId xmlns:a16="http://schemas.microsoft.com/office/drawing/2014/main" id="{D969DEC3-AE13-954A-B4A5-016AA7947A54}"/>
              </a:ext>
            </a:extLst>
          </p:cNvPr>
          <p:cNvSpPr>
            <a:spLocks noGrp="1"/>
          </p:cNvSpPr>
          <p:nvPr>
            <p:ph type="title" hasCustomPrompt="1"/>
          </p:nvPr>
        </p:nvSpPr>
        <p:spPr>
          <a:xfrm>
            <a:off x="240176" y="482600"/>
            <a:ext cx="11697825" cy="2820043"/>
          </a:xfrm>
        </p:spPr>
        <p:txBody>
          <a:bodyPr anchor="ctr"/>
          <a:lstStyle>
            <a:lvl1pPr algn="ctr">
              <a:defRPr sz="3200" b="0" i="0">
                <a:solidFill>
                  <a:schemeClr val="tx1"/>
                </a:solidFill>
                <a:latin typeface="Girl Scout Display Light" panose="02020003000000000000" pitchFamily="18" charset="0"/>
              </a:defRPr>
            </a:lvl1pPr>
          </a:lstStyle>
          <a:p>
            <a:r>
              <a:rPr lang="en-US" dirty="0"/>
              <a:t>Type Here to Enter a Single Line Slide Header.</a:t>
            </a:r>
          </a:p>
        </p:txBody>
      </p:sp>
      <p:sp>
        <p:nvSpPr>
          <p:cNvPr id="12" name="Text Placeholder 46">
            <a:extLst>
              <a:ext uri="{FF2B5EF4-FFF2-40B4-BE49-F238E27FC236}">
                <a16:creationId xmlns:a16="http://schemas.microsoft.com/office/drawing/2014/main" id="{BB5F5F65-411D-BC40-B7A8-14B18450E0D7}"/>
              </a:ext>
            </a:extLst>
          </p:cNvPr>
          <p:cNvSpPr>
            <a:spLocks noGrp="1"/>
          </p:cNvSpPr>
          <p:nvPr>
            <p:ph type="body" sz="quarter" idx="20" hasCustomPrompt="1"/>
          </p:nvPr>
        </p:nvSpPr>
        <p:spPr>
          <a:xfrm>
            <a:off x="254000" y="-1"/>
            <a:ext cx="11746375" cy="342900"/>
          </a:xfrm>
        </p:spPr>
        <p:txBody>
          <a:bodyPr anchor="b">
            <a:noAutofit/>
          </a:bodyPr>
          <a:lstStyle>
            <a:lvl1pPr marL="0" indent="0">
              <a:lnSpc>
                <a:spcPct val="100000"/>
              </a:lnSpc>
              <a:buNone/>
              <a:defRPr sz="1333" b="0" i="0">
                <a:solidFill>
                  <a:schemeClr val="tx1"/>
                </a:solidFill>
                <a:latin typeface="Girl Scout Text Book" panose="02020003000000000000" pitchFamily="18" charset="0"/>
              </a:defRPr>
            </a:lvl1pPr>
          </a:lstStyle>
          <a:p>
            <a:pPr lvl="0"/>
            <a:r>
              <a:rPr lang="en-US" dirty="0"/>
              <a:t>Type here to enter the presentation section name.</a:t>
            </a:r>
          </a:p>
        </p:txBody>
      </p:sp>
    </p:spTree>
    <p:extLst>
      <p:ext uri="{BB962C8B-B14F-4D97-AF65-F5344CB8AC3E}">
        <p14:creationId xmlns:p14="http://schemas.microsoft.com/office/powerpoint/2010/main" val="4017173597"/>
      </p:ext>
    </p:extLst>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ext Only Slide | Horizontal Split-2">
    <p:bg>
      <p:bgPr>
        <a:solidFill>
          <a:schemeClr val="accent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A1A83D2-79D7-5B49-9040-02CA8BB752AA}"/>
              </a:ext>
            </a:extLst>
          </p:cNvPr>
          <p:cNvSpPr/>
          <p:nvPr userDrawn="1"/>
        </p:nvSpPr>
        <p:spPr>
          <a:xfrm>
            <a:off x="0" y="3429000"/>
            <a:ext cx="12192000" cy="3429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b="0" i="0" dirty="0">
              <a:solidFill>
                <a:schemeClr val="bg1"/>
              </a:solidFill>
              <a:latin typeface="Girl Scout Text Book" panose="02020003000000000000" pitchFamily="18" charset="0"/>
            </a:endParaRPr>
          </a:p>
        </p:txBody>
      </p:sp>
      <p:sp>
        <p:nvSpPr>
          <p:cNvPr id="7" name="Slide Number Placeholder 6">
            <a:extLst>
              <a:ext uri="{FF2B5EF4-FFF2-40B4-BE49-F238E27FC236}">
                <a16:creationId xmlns:a16="http://schemas.microsoft.com/office/drawing/2014/main" id="{830D97D4-FA4C-1741-8CE0-31EA178DE6D3}"/>
              </a:ext>
            </a:extLst>
          </p:cNvPr>
          <p:cNvSpPr>
            <a:spLocks noGrp="1"/>
          </p:cNvSpPr>
          <p:nvPr>
            <p:ph type="sldNum" sz="quarter" idx="12"/>
          </p:nvPr>
        </p:nvSpPr>
        <p:spPr/>
        <p:txBody>
          <a:bodyPr/>
          <a:lstStyle>
            <a:lvl1pPr>
              <a:defRPr>
                <a:solidFill>
                  <a:schemeClr val="tx1"/>
                </a:solidFill>
              </a:defRPr>
            </a:lvl1pPr>
          </a:lstStyle>
          <a:p>
            <a:fld id="{7691CCDB-B024-8747-B233-CAD1CBC7A901}" type="slidenum">
              <a:rPr lang="en-US" smtClean="0"/>
              <a:pPr/>
              <a:t>‹#›</a:t>
            </a:fld>
            <a:endParaRPr lang="en-US"/>
          </a:p>
        </p:txBody>
      </p:sp>
      <p:sp>
        <p:nvSpPr>
          <p:cNvPr id="81" name="Text Placeholder 65">
            <a:extLst>
              <a:ext uri="{FF2B5EF4-FFF2-40B4-BE49-F238E27FC236}">
                <a16:creationId xmlns:a16="http://schemas.microsoft.com/office/drawing/2014/main" id="{5C4F27EF-C6A7-8745-8CA0-9B977435F8A4}"/>
              </a:ext>
            </a:extLst>
          </p:cNvPr>
          <p:cNvSpPr>
            <a:spLocks noGrp="1"/>
          </p:cNvSpPr>
          <p:nvPr>
            <p:ph type="body" sz="quarter" idx="14" hasCustomPrompt="1"/>
          </p:nvPr>
        </p:nvSpPr>
        <p:spPr>
          <a:xfrm>
            <a:off x="254000" y="3553749"/>
            <a:ext cx="11684000" cy="3075651"/>
          </a:xfrm>
        </p:spPr>
        <p:txBody>
          <a:bodyPr anchor="ctr">
            <a:normAutofit/>
          </a:bodyPr>
          <a:lstStyle>
            <a:lvl1pPr marL="0" indent="0" algn="ctr">
              <a:buNone/>
              <a:defRPr sz="2400" b="0" i="0">
                <a:solidFill>
                  <a:schemeClr val="tx1"/>
                </a:solidFill>
                <a:latin typeface="Girl Scout Text Book" panose="02020003000000000000" pitchFamily="18" charset="0"/>
              </a:defRPr>
            </a:lvl1pPr>
            <a:lvl2pPr algn="ctr">
              <a:defRPr sz="2400" b="0" i="0">
                <a:solidFill>
                  <a:schemeClr val="tx1"/>
                </a:solidFill>
                <a:latin typeface="Girl Scout Text Book" panose="02020003000000000000" pitchFamily="18" charset="0"/>
              </a:defRPr>
            </a:lvl2pPr>
            <a:lvl3pPr algn="ctr">
              <a:defRPr sz="2400" b="0" i="0">
                <a:solidFill>
                  <a:schemeClr val="tx1"/>
                </a:solidFill>
                <a:latin typeface="Girl Scout Text Book" panose="02020003000000000000" pitchFamily="18" charset="0"/>
              </a:defRPr>
            </a:lvl3pPr>
            <a:lvl4pPr algn="ctr">
              <a:defRPr sz="2400" b="0" i="0">
                <a:solidFill>
                  <a:schemeClr val="tx1"/>
                </a:solidFill>
                <a:latin typeface="Girl Scout Text Book" panose="02020003000000000000" pitchFamily="18" charset="0"/>
              </a:defRPr>
            </a:lvl4pPr>
            <a:lvl5pPr algn="ctr">
              <a:defRPr sz="2400" b="0" i="0">
                <a:solidFill>
                  <a:schemeClr val="tx1"/>
                </a:solidFill>
                <a:latin typeface="Girl Scout Text Book" panose="02020003000000000000" pitchFamily="18" charset="0"/>
              </a:defRPr>
            </a:lvl5pPr>
          </a:lstStyle>
          <a:p>
            <a:pPr lvl="0"/>
            <a:r>
              <a:rPr lang="en-US" dirty="0"/>
              <a:t>Paragraph </a:t>
            </a:r>
            <a:r>
              <a:rPr lang="en-US" dirty="0" err="1"/>
              <a:t>Subheader</a:t>
            </a:r>
            <a:endParaRPr lang="en-US" dirty="0"/>
          </a:p>
          <a:p>
            <a:pPr lvl="1"/>
            <a:r>
              <a:rPr lang="en-US" dirty="0"/>
              <a:t>Second level</a:t>
            </a:r>
          </a:p>
          <a:p>
            <a:pPr lvl="2"/>
            <a:r>
              <a:rPr lang="en-US" dirty="0"/>
              <a:t>Third level</a:t>
            </a:r>
          </a:p>
          <a:p>
            <a:pPr lvl="3"/>
            <a:r>
              <a:rPr lang="en-US" dirty="0"/>
              <a:t>Fourth level</a:t>
            </a:r>
          </a:p>
          <a:p>
            <a:pPr lvl="4"/>
            <a:r>
              <a:rPr lang="en-US" dirty="0"/>
              <a:t>Fifth level</a:t>
            </a:r>
          </a:p>
        </p:txBody>
      </p:sp>
      <p:sp>
        <p:nvSpPr>
          <p:cNvPr id="84" name="Footer Placeholder 83">
            <a:extLst>
              <a:ext uri="{FF2B5EF4-FFF2-40B4-BE49-F238E27FC236}">
                <a16:creationId xmlns:a16="http://schemas.microsoft.com/office/drawing/2014/main" id="{E0BB6FCB-50C1-F442-B51B-1E4F33EA7E67}"/>
              </a:ext>
            </a:extLst>
          </p:cNvPr>
          <p:cNvSpPr>
            <a:spLocks noGrp="1"/>
          </p:cNvSpPr>
          <p:nvPr>
            <p:ph type="ftr" sz="quarter" idx="17"/>
          </p:nvPr>
        </p:nvSpPr>
        <p:spPr/>
        <p:txBody>
          <a:bodyPr/>
          <a:lstStyle/>
          <a:p>
            <a:r>
              <a:rPr lang="en-US" dirty="0"/>
              <a:t>©2021 Girl Scouts of the USA. All Rights Reserved.  Not for public distribution.</a:t>
            </a:r>
          </a:p>
        </p:txBody>
      </p:sp>
      <p:sp>
        <p:nvSpPr>
          <p:cNvPr id="10" name="Title 5">
            <a:extLst>
              <a:ext uri="{FF2B5EF4-FFF2-40B4-BE49-F238E27FC236}">
                <a16:creationId xmlns:a16="http://schemas.microsoft.com/office/drawing/2014/main" id="{D969DEC3-AE13-954A-B4A5-016AA7947A54}"/>
              </a:ext>
            </a:extLst>
          </p:cNvPr>
          <p:cNvSpPr>
            <a:spLocks noGrp="1"/>
          </p:cNvSpPr>
          <p:nvPr>
            <p:ph type="title" hasCustomPrompt="1"/>
          </p:nvPr>
        </p:nvSpPr>
        <p:spPr>
          <a:xfrm>
            <a:off x="240176" y="482600"/>
            <a:ext cx="11697825" cy="2820043"/>
          </a:xfrm>
        </p:spPr>
        <p:txBody>
          <a:bodyPr anchor="ctr"/>
          <a:lstStyle>
            <a:lvl1pPr algn="ctr">
              <a:defRPr sz="3200" b="0" i="0">
                <a:solidFill>
                  <a:schemeClr val="tx1"/>
                </a:solidFill>
                <a:latin typeface="Girl Scout Display Light" panose="02020003000000000000" pitchFamily="18" charset="0"/>
              </a:defRPr>
            </a:lvl1pPr>
          </a:lstStyle>
          <a:p>
            <a:r>
              <a:rPr lang="en-US" dirty="0"/>
              <a:t>Type Here to Enter a Single Line Slide Header.</a:t>
            </a:r>
          </a:p>
        </p:txBody>
      </p:sp>
      <p:sp>
        <p:nvSpPr>
          <p:cNvPr id="13" name="Text Placeholder 46">
            <a:extLst>
              <a:ext uri="{FF2B5EF4-FFF2-40B4-BE49-F238E27FC236}">
                <a16:creationId xmlns:a16="http://schemas.microsoft.com/office/drawing/2014/main" id="{9906EAE9-64F8-C84F-AF66-880B4C23F091}"/>
              </a:ext>
            </a:extLst>
          </p:cNvPr>
          <p:cNvSpPr>
            <a:spLocks noGrp="1"/>
          </p:cNvSpPr>
          <p:nvPr>
            <p:ph type="body" sz="quarter" idx="20" hasCustomPrompt="1"/>
          </p:nvPr>
        </p:nvSpPr>
        <p:spPr>
          <a:xfrm>
            <a:off x="254000" y="-1"/>
            <a:ext cx="11746375" cy="342900"/>
          </a:xfrm>
        </p:spPr>
        <p:txBody>
          <a:bodyPr anchor="b">
            <a:noAutofit/>
          </a:bodyPr>
          <a:lstStyle>
            <a:lvl1pPr marL="0" indent="0">
              <a:lnSpc>
                <a:spcPct val="100000"/>
              </a:lnSpc>
              <a:buNone/>
              <a:defRPr sz="1333" b="0" i="0">
                <a:solidFill>
                  <a:schemeClr val="tx1"/>
                </a:solidFill>
                <a:latin typeface="Girl Scout Text Book" panose="02020003000000000000" pitchFamily="18" charset="0"/>
              </a:defRPr>
            </a:lvl1pPr>
          </a:lstStyle>
          <a:p>
            <a:pPr lvl="0"/>
            <a:r>
              <a:rPr lang="en-US" dirty="0"/>
              <a:t>Type here to enter the presentation section name.</a:t>
            </a:r>
          </a:p>
        </p:txBody>
      </p:sp>
    </p:spTree>
    <p:extLst>
      <p:ext uri="{BB962C8B-B14F-4D97-AF65-F5344CB8AC3E}">
        <p14:creationId xmlns:p14="http://schemas.microsoft.com/office/powerpoint/2010/main" val="293497616"/>
      </p:ext>
    </p:extLst>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Back Cover - Octagon Frame">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41532C96-1BEC-4942-9B33-819442A2F76D}"/>
              </a:ext>
            </a:extLst>
          </p:cNvPr>
          <p:cNvSpPr/>
          <p:nvPr userDrawn="1"/>
        </p:nvSpPr>
        <p:spPr>
          <a:xfrm>
            <a:off x="6096000" y="0"/>
            <a:ext cx="6096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b="0" i="0" dirty="0">
              <a:solidFill>
                <a:schemeClr val="bg1"/>
              </a:solidFill>
              <a:latin typeface="Girl Scout Display Light" panose="02020003000000000000" pitchFamily="18" charset="0"/>
            </a:endParaRPr>
          </a:p>
        </p:txBody>
      </p:sp>
      <p:pic>
        <p:nvPicPr>
          <p:cNvPr id="12" name="Graphic 11">
            <a:extLst>
              <a:ext uri="{FF2B5EF4-FFF2-40B4-BE49-F238E27FC236}">
                <a16:creationId xmlns:a16="http://schemas.microsoft.com/office/drawing/2014/main" id="{72E30726-CDCB-2A45-911C-9EB3E365775E}"/>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242430" y="619338"/>
            <a:ext cx="5679007" cy="5679007"/>
          </a:xfrm>
          <a:prstGeom prst="rect">
            <a:avLst/>
          </a:prstGeom>
        </p:spPr>
      </p:pic>
      <p:sp>
        <p:nvSpPr>
          <p:cNvPr id="7" name="Slide Number Placeholder 6">
            <a:extLst>
              <a:ext uri="{FF2B5EF4-FFF2-40B4-BE49-F238E27FC236}">
                <a16:creationId xmlns:a16="http://schemas.microsoft.com/office/drawing/2014/main" id="{830D97D4-FA4C-1741-8CE0-31EA178DE6D3}"/>
              </a:ext>
            </a:extLst>
          </p:cNvPr>
          <p:cNvSpPr>
            <a:spLocks noGrp="1"/>
          </p:cNvSpPr>
          <p:nvPr>
            <p:ph type="sldNum" sz="quarter" idx="12"/>
          </p:nvPr>
        </p:nvSpPr>
        <p:spPr/>
        <p:txBody>
          <a:bodyPr/>
          <a:lstStyle>
            <a:lvl1pPr>
              <a:defRPr>
                <a:solidFill>
                  <a:schemeClr val="tx1"/>
                </a:solidFill>
              </a:defRPr>
            </a:lvl1pPr>
          </a:lstStyle>
          <a:p>
            <a:fld id="{7691CCDB-B024-8747-B233-CAD1CBC7A901}" type="slidenum">
              <a:rPr lang="en-US" smtClean="0"/>
              <a:pPr/>
              <a:t>‹#›</a:t>
            </a:fld>
            <a:endParaRPr lang="en-US"/>
          </a:p>
        </p:txBody>
      </p:sp>
      <p:sp>
        <p:nvSpPr>
          <p:cNvPr id="8" name="Footer Placeholder 4">
            <a:extLst>
              <a:ext uri="{FF2B5EF4-FFF2-40B4-BE49-F238E27FC236}">
                <a16:creationId xmlns:a16="http://schemas.microsoft.com/office/drawing/2014/main" id="{F997FB8B-39FD-814E-99F6-55C239257F6E}"/>
              </a:ext>
            </a:extLst>
          </p:cNvPr>
          <p:cNvSpPr>
            <a:spLocks noGrp="1"/>
          </p:cNvSpPr>
          <p:nvPr>
            <p:ph type="ftr" sz="quarter" idx="3"/>
          </p:nvPr>
        </p:nvSpPr>
        <p:spPr>
          <a:xfrm>
            <a:off x="228599" y="6652549"/>
            <a:ext cx="7564396" cy="206104"/>
          </a:xfrm>
          <a:prstGeom prst="rect">
            <a:avLst/>
          </a:prstGeom>
        </p:spPr>
        <p:txBody>
          <a:bodyPr vert="horz" lIns="91440" tIns="45720" rIns="91440" bIns="45720" rtlCol="0" anchor="b"/>
          <a:lstStyle>
            <a:lvl1pPr marL="0" marR="0" indent="0" algn="l" defTabSz="914354" rtl="0" eaLnBrk="1" fontAlgn="auto" latinLnBrk="0" hangingPunct="1">
              <a:lnSpc>
                <a:spcPct val="100000"/>
              </a:lnSpc>
              <a:spcBef>
                <a:spcPts val="0"/>
              </a:spcBef>
              <a:spcAft>
                <a:spcPts val="0"/>
              </a:spcAft>
              <a:buClrTx/>
              <a:buSzTx/>
              <a:buFontTx/>
              <a:buNone/>
              <a:tabLst/>
              <a:defRPr sz="600" b="0" i="0">
                <a:solidFill>
                  <a:schemeClr val="tx1"/>
                </a:solidFill>
                <a:latin typeface="Girl Scout Text Book" panose="02020003000000000000" pitchFamily="18" charset="0"/>
              </a:defRPr>
            </a:lvl1pPr>
          </a:lstStyle>
          <a:p>
            <a:r>
              <a:rPr lang="en-US"/>
              <a:t>©2021 Girl Scouts of the USA. All Rights Reserved.  Not for public distribution.</a:t>
            </a:r>
            <a:endParaRPr lang="en-US" dirty="0"/>
          </a:p>
        </p:txBody>
      </p:sp>
      <p:sp>
        <p:nvSpPr>
          <p:cNvPr id="2" name="TextBox 1">
            <a:extLst>
              <a:ext uri="{FF2B5EF4-FFF2-40B4-BE49-F238E27FC236}">
                <a16:creationId xmlns:a16="http://schemas.microsoft.com/office/drawing/2014/main" id="{C4F81B50-890C-D341-BB8E-A1A2BBD86E0E}"/>
              </a:ext>
            </a:extLst>
          </p:cNvPr>
          <p:cNvSpPr txBox="1"/>
          <p:nvPr userDrawn="1"/>
        </p:nvSpPr>
        <p:spPr>
          <a:xfrm>
            <a:off x="12386931" y="595423"/>
            <a:ext cx="0" cy="0"/>
          </a:xfrm>
          <a:prstGeom prst="rect">
            <a:avLst/>
          </a:prstGeom>
          <a:noFill/>
          <a:ln>
            <a:noFill/>
          </a:ln>
        </p:spPr>
        <p:txBody>
          <a:bodyPr vert="horz" wrap="none" lIns="91440" tIns="45720" rIns="91440" bIns="45720" rtlCol="0" anchor="ctr">
            <a:noAutofit/>
          </a:bodyPr>
          <a:lstStyle/>
          <a:p>
            <a:pPr algn="l"/>
            <a:endParaRPr lang="en-US" sz="1351" b="0" i="0" dirty="0">
              <a:latin typeface="Girl Scout Display Light" panose="02020003000000000000" pitchFamily="18" charset="0"/>
            </a:endParaRPr>
          </a:p>
        </p:txBody>
      </p:sp>
      <p:sp>
        <p:nvSpPr>
          <p:cNvPr id="23" name="Text Placeholder 46">
            <a:extLst>
              <a:ext uri="{FF2B5EF4-FFF2-40B4-BE49-F238E27FC236}">
                <a16:creationId xmlns:a16="http://schemas.microsoft.com/office/drawing/2014/main" id="{63C93653-6F14-C04E-94D4-CDCA850F6523}"/>
              </a:ext>
            </a:extLst>
          </p:cNvPr>
          <p:cNvSpPr>
            <a:spLocks noGrp="1"/>
          </p:cNvSpPr>
          <p:nvPr>
            <p:ph type="body" sz="quarter" idx="15" hasCustomPrompt="1"/>
          </p:nvPr>
        </p:nvSpPr>
        <p:spPr>
          <a:xfrm>
            <a:off x="271060" y="3439143"/>
            <a:ext cx="5638800" cy="1123952"/>
          </a:xfrm>
        </p:spPr>
        <p:txBody>
          <a:bodyPr lIns="0" anchor="t">
            <a:noAutofit/>
          </a:bodyPr>
          <a:lstStyle>
            <a:lvl1pPr marL="0" marR="0" indent="0" algn="ctr" defTabSz="914354" rtl="0" eaLnBrk="1" fontAlgn="auto" latinLnBrk="0" hangingPunct="1">
              <a:lnSpc>
                <a:spcPct val="150000"/>
              </a:lnSpc>
              <a:spcBef>
                <a:spcPts val="0"/>
              </a:spcBef>
              <a:spcAft>
                <a:spcPts val="0"/>
              </a:spcAft>
              <a:buClrTx/>
              <a:buSzTx/>
              <a:buFont typeface="Arial" panose="020B0604020202020204" pitchFamily="34" charset="0"/>
              <a:buNone/>
              <a:tabLst/>
              <a:defRPr sz="1400" b="0" i="0">
                <a:solidFill>
                  <a:schemeClr val="tx1"/>
                </a:solidFill>
                <a:latin typeface="Girl Scout Text Book" panose="02020003000000000000" pitchFamily="18" charset="0"/>
              </a:defRPr>
            </a:lvl1pPr>
          </a:lstStyle>
          <a:p>
            <a:r>
              <a:rPr lang="en-US" dirty="0"/>
              <a:t>Presenter Name:</a:t>
            </a:r>
            <a:br>
              <a:rPr lang="en-US" dirty="0"/>
            </a:br>
            <a:r>
              <a:rPr lang="en-US" dirty="0"/>
              <a:t>Presenter Title:</a:t>
            </a:r>
            <a:br>
              <a:rPr lang="en-US" dirty="0"/>
            </a:br>
            <a:r>
              <a:rPr lang="en-US" dirty="0"/>
              <a:t>Contact Info:</a:t>
            </a:r>
          </a:p>
        </p:txBody>
      </p:sp>
      <p:sp>
        <p:nvSpPr>
          <p:cNvPr id="13" name="Title 5">
            <a:extLst>
              <a:ext uri="{FF2B5EF4-FFF2-40B4-BE49-F238E27FC236}">
                <a16:creationId xmlns:a16="http://schemas.microsoft.com/office/drawing/2014/main" id="{72E2CDCA-B714-E84D-B92E-6851A31A3380}"/>
              </a:ext>
            </a:extLst>
          </p:cNvPr>
          <p:cNvSpPr>
            <a:spLocks noGrp="1"/>
          </p:cNvSpPr>
          <p:nvPr>
            <p:ph type="title" hasCustomPrompt="1"/>
          </p:nvPr>
        </p:nvSpPr>
        <p:spPr>
          <a:xfrm>
            <a:off x="271062" y="2508997"/>
            <a:ext cx="5650375" cy="920003"/>
          </a:xfrm>
        </p:spPr>
        <p:txBody>
          <a:bodyPr lIns="0" anchor="b"/>
          <a:lstStyle>
            <a:lvl1pPr algn="ctr">
              <a:defRPr sz="4267" b="0" i="0">
                <a:solidFill>
                  <a:schemeClr val="tx1"/>
                </a:solidFill>
                <a:latin typeface="Girl Scout Display Light" panose="02020003000000000000" pitchFamily="18" charset="0"/>
              </a:defRPr>
            </a:lvl1pPr>
          </a:lstStyle>
          <a:p>
            <a:r>
              <a:rPr lang="en-US" dirty="0"/>
              <a:t>Thank You</a:t>
            </a:r>
          </a:p>
        </p:txBody>
      </p:sp>
      <p:pic>
        <p:nvPicPr>
          <p:cNvPr id="16" name="Graphic 15">
            <a:extLst>
              <a:ext uri="{FF2B5EF4-FFF2-40B4-BE49-F238E27FC236}">
                <a16:creationId xmlns:a16="http://schemas.microsoft.com/office/drawing/2014/main" id="{64985F80-6863-A24C-8E9E-1FF381E087A2}"/>
              </a:ext>
            </a:extLst>
          </p:cNvPr>
          <p:cNvPicPr>
            <a:picLocks noChangeAspect="1"/>
          </p:cNvPicPr>
          <p:nvPr userDrawn="1"/>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6276568" y="558803"/>
            <a:ext cx="5740400" cy="5740400"/>
          </a:xfrm>
          <a:prstGeom prst="rect">
            <a:avLst/>
          </a:prstGeom>
        </p:spPr>
      </p:pic>
    </p:spTree>
    <p:extLst>
      <p:ext uri="{BB962C8B-B14F-4D97-AF65-F5344CB8AC3E}">
        <p14:creationId xmlns:p14="http://schemas.microsoft.com/office/powerpoint/2010/main" val="2346776317"/>
      </p:ext>
    </p:extLst>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2_Back Cover - Octagon Frame">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41532C96-1BEC-4942-9B33-819442A2F76D}"/>
              </a:ext>
            </a:extLst>
          </p:cNvPr>
          <p:cNvSpPr/>
          <p:nvPr userDrawn="1"/>
        </p:nvSpPr>
        <p:spPr>
          <a:xfrm>
            <a:off x="0" y="0"/>
            <a:ext cx="6096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b="0" i="0" dirty="0">
              <a:solidFill>
                <a:schemeClr val="bg1"/>
              </a:solidFill>
              <a:latin typeface="Girl Scout Display Light" panose="02020003000000000000" pitchFamily="18" charset="0"/>
            </a:endParaRPr>
          </a:p>
        </p:txBody>
      </p:sp>
      <p:pic>
        <p:nvPicPr>
          <p:cNvPr id="12" name="Graphic 11">
            <a:extLst>
              <a:ext uri="{FF2B5EF4-FFF2-40B4-BE49-F238E27FC236}">
                <a16:creationId xmlns:a16="http://schemas.microsoft.com/office/drawing/2014/main" id="{72E30726-CDCB-2A45-911C-9EB3E365775E}"/>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242430" y="619338"/>
            <a:ext cx="5679007" cy="5679007"/>
          </a:xfrm>
          <a:prstGeom prst="rect">
            <a:avLst/>
          </a:prstGeom>
        </p:spPr>
      </p:pic>
      <p:sp>
        <p:nvSpPr>
          <p:cNvPr id="7" name="Slide Number Placeholder 6">
            <a:extLst>
              <a:ext uri="{FF2B5EF4-FFF2-40B4-BE49-F238E27FC236}">
                <a16:creationId xmlns:a16="http://schemas.microsoft.com/office/drawing/2014/main" id="{830D97D4-FA4C-1741-8CE0-31EA178DE6D3}"/>
              </a:ext>
            </a:extLst>
          </p:cNvPr>
          <p:cNvSpPr>
            <a:spLocks noGrp="1"/>
          </p:cNvSpPr>
          <p:nvPr>
            <p:ph type="sldNum" sz="quarter" idx="12"/>
          </p:nvPr>
        </p:nvSpPr>
        <p:spPr/>
        <p:txBody>
          <a:bodyPr/>
          <a:lstStyle>
            <a:lvl1pPr>
              <a:defRPr>
                <a:solidFill>
                  <a:schemeClr val="tx1"/>
                </a:solidFill>
              </a:defRPr>
            </a:lvl1pPr>
          </a:lstStyle>
          <a:p>
            <a:fld id="{7691CCDB-B024-8747-B233-CAD1CBC7A901}" type="slidenum">
              <a:rPr lang="en-US" smtClean="0"/>
              <a:pPr/>
              <a:t>‹#›</a:t>
            </a:fld>
            <a:endParaRPr lang="en-US"/>
          </a:p>
        </p:txBody>
      </p:sp>
      <p:sp>
        <p:nvSpPr>
          <p:cNvPr id="8" name="Footer Placeholder 4">
            <a:extLst>
              <a:ext uri="{FF2B5EF4-FFF2-40B4-BE49-F238E27FC236}">
                <a16:creationId xmlns:a16="http://schemas.microsoft.com/office/drawing/2014/main" id="{F997FB8B-39FD-814E-99F6-55C239257F6E}"/>
              </a:ext>
            </a:extLst>
          </p:cNvPr>
          <p:cNvSpPr>
            <a:spLocks noGrp="1"/>
          </p:cNvSpPr>
          <p:nvPr>
            <p:ph type="ftr" sz="quarter" idx="3"/>
          </p:nvPr>
        </p:nvSpPr>
        <p:spPr>
          <a:xfrm>
            <a:off x="228599" y="6652549"/>
            <a:ext cx="7564396" cy="206104"/>
          </a:xfrm>
          <a:prstGeom prst="rect">
            <a:avLst/>
          </a:prstGeom>
        </p:spPr>
        <p:txBody>
          <a:bodyPr vert="horz" lIns="91440" tIns="45720" rIns="91440" bIns="45720" rtlCol="0" anchor="b"/>
          <a:lstStyle>
            <a:lvl1pPr marL="0" marR="0" indent="0" algn="l" defTabSz="914354" rtl="0" eaLnBrk="1" fontAlgn="auto" latinLnBrk="0" hangingPunct="1">
              <a:lnSpc>
                <a:spcPct val="100000"/>
              </a:lnSpc>
              <a:spcBef>
                <a:spcPts val="0"/>
              </a:spcBef>
              <a:spcAft>
                <a:spcPts val="0"/>
              </a:spcAft>
              <a:buClrTx/>
              <a:buSzTx/>
              <a:buFontTx/>
              <a:buNone/>
              <a:tabLst/>
              <a:defRPr sz="600" b="0" i="0">
                <a:solidFill>
                  <a:schemeClr val="tx1"/>
                </a:solidFill>
                <a:latin typeface="Girl Scout Text Book" panose="02020003000000000000" pitchFamily="18" charset="0"/>
              </a:defRPr>
            </a:lvl1pPr>
          </a:lstStyle>
          <a:p>
            <a:r>
              <a:rPr lang="en-US"/>
              <a:t>©2021 Girl Scouts of the USA. All Rights Reserved.  Not for public distribution.</a:t>
            </a:r>
            <a:endParaRPr lang="en-US" dirty="0"/>
          </a:p>
        </p:txBody>
      </p:sp>
      <p:sp>
        <p:nvSpPr>
          <p:cNvPr id="2" name="TextBox 1">
            <a:extLst>
              <a:ext uri="{FF2B5EF4-FFF2-40B4-BE49-F238E27FC236}">
                <a16:creationId xmlns:a16="http://schemas.microsoft.com/office/drawing/2014/main" id="{C4F81B50-890C-D341-BB8E-A1A2BBD86E0E}"/>
              </a:ext>
            </a:extLst>
          </p:cNvPr>
          <p:cNvSpPr txBox="1"/>
          <p:nvPr userDrawn="1"/>
        </p:nvSpPr>
        <p:spPr>
          <a:xfrm>
            <a:off x="12386931" y="595423"/>
            <a:ext cx="0" cy="0"/>
          </a:xfrm>
          <a:prstGeom prst="rect">
            <a:avLst/>
          </a:prstGeom>
          <a:noFill/>
          <a:ln>
            <a:noFill/>
          </a:ln>
        </p:spPr>
        <p:txBody>
          <a:bodyPr vert="horz" wrap="none" lIns="91440" tIns="45720" rIns="91440" bIns="45720" rtlCol="0" anchor="ctr">
            <a:noAutofit/>
          </a:bodyPr>
          <a:lstStyle/>
          <a:p>
            <a:pPr algn="l"/>
            <a:endParaRPr lang="en-US" sz="1351" b="0" i="0" dirty="0">
              <a:latin typeface="Girl Scout Display Light" panose="02020003000000000000" pitchFamily="18" charset="0"/>
            </a:endParaRPr>
          </a:p>
        </p:txBody>
      </p:sp>
      <p:sp>
        <p:nvSpPr>
          <p:cNvPr id="23" name="Text Placeholder 46">
            <a:extLst>
              <a:ext uri="{FF2B5EF4-FFF2-40B4-BE49-F238E27FC236}">
                <a16:creationId xmlns:a16="http://schemas.microsoft.com/office/drawing/2014/main" id="{63C93653-6F14-C04E-94D4-CDCA850F6523}"/>
              </a:ext>
            </a:extLst>
          </p:cNvPr>
          <p:cNvSpPr>
            <a:spLocks noGrp="1"/>
          </p:cNvSpPr>
          <p:nvPr>
            <p:ph type="body" sz="quarter" idx="15" hasCustomPrompt="1"/>
          </p:nvPr>
        </p:nvSpPr>
        <p:spPr>
          <a:xfrm>
            <a:off x="271060" y="3439143"/>
            <a:ext cx="5638800" cy="1123952"/>
          </a:xfrm>
        </p:spPr>
        <p:txBody>
          <a:bodyPr lIns="0" anchor="t">
            <a:noAutofit/>
          </a:bodyPr>
          <a:lstStyle>
            <a:lvl1pPr marL="0" marR="0" indent="0" algn="ctr" defTabSz="914354" rtl="0" eaLnBrk="1" fontAlgn="auto" latinLnBrk="0" hangingPunct="1">
              <a:lnSpc>
                <a:spcPct val="150000"/>
              </a:lnSpc>
              <a:spcBef>
                <a:spcPts val="0"/>
              </a:spcBef>
              <a:spcAft>
                <a:spcPts val="0"/>
              </a:spcAft>
              <a:buClrTx/>
              <a:buSzTx/>
              <a:buFont typeface="Arial" panose="020B0604020202020204" pitchFamily="34" charset="0"/>
              <a:buNone/>
              <a:tabLst/>
              <a:defRPr sz="1400" b="0" i="0">
                <a:solidFill>
                  <a:schemeClr val="tx1"/>
                </a:solidFill>
                <a:latin typeface="Girl Scout Text Book" panose="02020003000000000000" pitchFamily="18" charset="0"/>
              </a:defRPr>
            </a:lvl1pPr>
          </a:lstStyle>
          <a:p>
            <a:r>
              <a:rPr lang="en-US" dirty="0"/>
              <a:t>Presenter Name:</a:t>
            </a:r>
            <a:br>
              <a:rPr lang="en-US" dirty="0"/>
            </a:br>
            <a:r>
              <a:rPr lang="en-US" dirty="0"/>
              <a:t>Presenter Title:</a:t>
            </a:r>
            <a:br>
              <a:rPr lang="en-US" dirty="0"/>
            </a:br>
            <a:r>
              <a:rPr lang="en-US" dirty="0"/>
              <a:t>Contact Info:</a:t>
            </a:r>
          </a:p>
        </p:txBody>
      </p:sp>
      <p:sp>
        <p:nvSpPr>
          <p:cNvPr id="13" name="Title 5">
            <a:extLst>
              <a:ext uri="{FF2B5EF4-FFF2-40B4-BE49-F238E27FC236}">
                <a16:creationId xmlns:a16="http://schemas.microsoft.com/office/drawing/2014/main" id="{72E2CDCA-B714-E84D-B92E-6851A31A3380}"/>
              </a:ext>
            </a:extLst>
          </p:cNvPr>
          <p:cNvSpPr>
            <a:spLocks noGrp="1"/>
          </p:cNvSpPr>
          <p:nvPr>
            <p:ph type="title" hasCustomPrompt="1"/>
          </p:nvPr>
        </p:nvSpPr>
        <p:spPr>
          <a:xfrm>
            <a:off x="271062" y="2508997"/>
            <a:ext cx="5650375" cy="920003"/>
          </a:xfrm>
        </p:spPr>
        <p:txBody>
          <a:bodyPr lIns="0" anchor="b"/>
          <a:lstStyle>
            <a:lvl1pPr algn="ctr">
              <a:defRPr sz="4267" b="0" i="0">
                <a:solidFill>
                  <a:schemeClr val="tx1"/>
                </a:solidFill>
                <a:latin typeface="Girl Scout Display Light" panose="02020003000000000000" pitchFamily="18" charset="0"/>
              </a:defRPr>
            </a:lvl1pPr>
          </a:lstStyle>
          <a:p>
            <a:r>
              <a:rPr lang="en-US" dirty="0"/>
              <a:t>Thank You</a:t>
            </a:r>
          </a:p>
        </p:txBody>
      </p:sp>
      <p:pic>
        <p:nvPicPr>
          <p:cNvPr id="16" name="Graphic 15">
            <a:extLst>
              <a:ext uri="{FF2B5EF4-FFF2-40B4-BE49-F238E27FC236}">
                <a16:creationId xmlns:a16="http://schemas.microsoft.com/office/drawing/2014/main" id="{64985F80-6863-A24C-8E9E-1FF381E087A2}"/>
              </a:ext>
            </a:extLst>
          </p:cNvPr>
          <p:cNvPicPr>
            <a:picLocks noChangeAspect="1"/>
          </p:cNvPicPr>
          <p:nvPr userDrawn="1"/>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6276568" y="558803"/>
            <a:ext cx="5740400" cy="5740400"/>
          </a:xfrm>
          <a:prstGeom prst="rect">
            <a:avLst/>
          </a:prstGeom>
        </p:spPr>
      </p:pic>
    </p:spTree>
    <p:extLst>
      <p:ext uri="{BB962C8B-B14F-4D97-AF65-F5344CB8AC3E}">
        <p14:creationId xmlns:p14="http://schemas.microsoft.com/office/powerpoint/2010/main" val="2430904905"/>
      </p:ext>
    </p:extLst>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1_Cover - Light Photo - Full Bleed">
    <p:bg>
      <p:bgPr>
        <a:solidFill>
          <a:schemeClr val="accent1"/>
        </a:solidFill>
        <a:effectLst/>
      </p:bgPr>
    </p:bg>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18D400E3-F6F2-A34E-B550-7BA146321C1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14769" b="13495"/>
          <a:stretch/>
        </p:blipFill>
        <p:spPr>
          <a:xfrm>
            <a:off x="254001" y="2594344"/>
            <a:ext cx="5624787" cy="4035056"/>
          </a:xfrm>
          <a:prstGeom prst="rect">
            <a:avLst/>
          </a:prstGeom>
        </p:spPr>
      </p:pic>
      <p:sp>
        <p:nvSpPr>
          <p:cNvPr id="14" name="Rectangle 13">
            <a:extLst>
              <a:ext uri="{FF2B5EF4-FFF2-40B4-BE49-F238E27FC236}">
                <a16:creationId xmlns:a16="http://schemas.microsoft.com/office/drawing/2014/main" id="{B0528901-C157-AF46-A693-27C8080A27E6}"/>
              </a:ext>
            </a:extLst>
          </p:cNvPr>
          <p:cNvSpPr/>
          <p:nvPr userDrawn="1"/>
        </p:nvSpPr>
        <p:spPr>
          <a:xfrm>
            <a:off x="6096000" y="0"/>
            <a:ext cx="6096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b="0" i="0">
              <a:solidFill>
                <a:schemeClr val="bg1"/>
              </a:solidFill>
              <a:latin typeface="Girl Scout Display Light" panose="02020003000000000000" pitchFamily="18" charset="0"/>
            </a:endParaRPr>
          </a:p>
        </p:txBody>
      </p:sp>
      <p:sp>
        <p:nvSpPr>
          <p:cNvPr id="15" name="Rectangle 14">
            <a:extLst>
              <a:ext uri="{FF2B5EF4-FFF2-40B4-BE49-F238E27FC236}">
                <a16:creationId xmlns:a16="http://schemas.microsoft.com/office/drawing/2014/main" id="{61A8046B-DFC8-2145-94FA-4A86A74443C3}"/>
              </a:ext>
            </a:extLst>
          </p:cNvPr>
          <p:cNvSpPr/>
          <p:nvPr userDrawn="1"/>
        </p:nvSpPr>
        <p:spPr>
          <a:xfrm>
            <a:off x="0" y="0"/>
            <a:ext cx="6096000" cy="2438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b="0" i="0">
              <a:solidFill>
                <a:schemeClr val="bg1"/>
              </a:solidFill>
              <a:latin typeface="Girl Scout Display Light" panose="02020003000000000000" pitchFamily="18" charset="0"/>
            </a:endParaRPr>
          </a:p>
        </p:txBody>
      </p:sp>
      <p:sp>
        <p:nvSpPr>
          <p:cNvPr id="37" name="TextBox 36">
            <a:extLst>
              <a:ext uri="{FF2B5EF4-FFF2-40B4-BE49-F238E27FC236}">
                <a16:creationId xmlns:a16="http://schemas.microsoft.com/office/drawing/2014/main" id="{3912D466-75DF-5045-8027-60B5404FC8B5}"/>
              </a:ext>
            </a:extLst>
          </p:cNvPr>
          <p:cNvSpPr txBox="1"/>
          <p:nvPr userDrawn="1"/>
        </p:nvSpPr>
        <p:spPr>
          <a:xfrm>
            <a:off x="175919" y="-1137921"/>
            <a:ext cx="11734800" cy="1137921"/>
          </a:xfrm>
          <a:prstGeom prst="rect">
            <a:avLst/>
          </a:prstGeom>
          <a:noFill/>
          <a:ln>
            <a:noFill/>
          </a:ln>
        </p:spPr>
        <p:txBody>
          <a:bodyPr vert="horz" wrap="square" lIns="91440" tIns="45720" rIns="91440" bIns="45720" rtlCol="0" anchor="ctr">
            <a:noAutofit/>
          </a:bodyPr>
          <a:lstStyle/>
          <a:p>
            <a:pPr algn="ctr"/>
            <a:r>
              <a:rPr lang="en-US" sz="2400" b="0" i="0">
                <a:solidFill>
                  <a:srgbClr val="808080"/>
                </a:solidFill>
                <a:latin typeface="Girl Scout Display Light" panose="02020003000000000000" pitchFamily="18" charset="0"/>
              </a:rPr>
              <a:t>Slide Type:</a:t>
            </a:r>
          </a:p>
          <a:p>
            <a:pPr algn="ctr"/>
            <a:r>
              <a:rPr lang="en-US" sz="2133" b="0" i="0">
                <a:solidFill>
                  <a:srgbClr val="808080"/>
                </a:solidFill>
                <a:latin typeface="Girl Scout Display Light" panose="02020003000000000000" pitchFamily="18" charset="0"/>
              </a:rPr>
              <a:t>Front Cover Slide - Octagon Frame</a:t>
            </a:r>
          </a:p>
        </p:txBody>
      </p:sp>
      <p:sp>
        <p:nvSpPr>
          <p:cNvPr id="38" name="Footer Placeholder 37">
            <a:extLst>
              <a:ext uri="{FF2B5EF4-FFF2-40B4-BE49-F238E27FC236}">
                <a16:creationId xmlns:a16="http://schemas.microsoft.com/office/drawing/2014/main" id="{113593E4-629E-9A43-93AB-AC8CB1C1DBFD}"/>
              </a:ext>
            </a:extLst>
          </p:cNvPr>
          <p:cNvSpPr>
            <a:spLocks noGrp="1"/>
          </p:cNvSpPr>
          <p:nvPr>
            <p:ph type="ftr" sz="quarter" idx="11"/>
          </p:nvPr>
        </p:nvSpPr>
        <p:spPr/>
        <p:txBody>
          <a:bodyPr/>
          <a:lstStyle>
            <a:lvl1pPr>
              <a:defRPr>
                <a:solidFill>
                  <a:schemeClr val="tx1"/>
                </a:solidFill>
              </a:defRPr>
            </a:lvl1pPr>
          </a:lstStyle>
          <a:p>
            <a:r>
              <a:rPr lang="en-US"/>
              <a:t>©2021 Girl Scouts of the USA. All Rights Reserved.  Not for public distribution.</a:t>
            </a:r>
          </a:p>
        </p:txBody>
      </p:sp>
      <p:sp>
        <p:nvSpPr>
          <p:cNvPr id="10" name="TextBox 9">
            <a:extLst>
              <a:ext uri="{FF2B5EF4-FFF2-40B4-BE49-F238E27FC236}">
                <a16:creationId xmlns:a16="http://schemas.microsoft.com/office/drawing/2014/main" id="{0DFCB572-6CF0-7248-8DA7-980A1E1637D1}"/>
              </a:ext>
            </a:extLst>
          </p:cNvPr>
          <p:cNvSpPr txBox="1"/>
          <p:nvPr userDrawn="1"/>
        </p:nvSpPr>
        <p:spPr>
          <a:xfrm>
            <a:off x="12192002" y="-2"/>
            <a:ext cx="3326969" cy="7616859"/>
          </a:xfrm>
          <a:prstGeom prst="rect">
            <a:avLst/>
          </a:prstGeom>
          <a:noFill/>
          <a:ln>
            <a:noFill/>
          </a:ln>
        </p:spPr>
        <p:txBody>
          <a:bodyPr vert="horz" wrap="square" lIns="91440" tIns="45720" rIns="91440" bIns="45720" rtlCol="0" anchor="t">
            <a:noAutofit/>
          </a:bodyPr>
          <a:lstStyle/>
          <a:p>
            <a:pPr algn="l"/>
            <a:r>
              <a:rPr lang="en-US" sz="1333" b="0" i="0">
                <a:solidFill>
                  <a:srgbClr val="808080"/>
                </a:solidFill>
                <a:latin typeface="Girl Scout Display Light" panose="02020003000000000000" pitchFamily="18" charset="0"/>
              </a:rPr>
              <a:t>Editable Slide Elements:</a:t>
            </a:r>
          </a:p>
          <a:p>
            <a:pPr marL="0" marR="0" lvl="0" indent="0" algn="l" defTabSz="914332" rtl="0" eaLnBrk="1" fontAlgn="auto" latinLnBrk="0" hangingPunct="1">
              <a:lnSpc>
                <a:spcPct val="100000"/>
              </a:lnSpc>
              <a:spcBef>
                <a:spcPts val="0"/>
              </a:spcBef>
              <a:spcAft>
                <a:spcPts val="0"/>
              </a:spcAft>
              <a:buClrTx/>
              <a:buSzTx/>
              <a:buFontTx/>
              <a:buNone/>
              <a:tabLst/>
              <a:defRPr/>
            </a:pPr>
            <a:r>
              <a:rPr kumimoji="0" lang="en-US" sz="1333" b="1" i="0" u="none" strike="noStrike" kern="1200" cap="none" spc="0" normalizeH="0" baseline="0" noProof="0">
                <a:ln>
                  <a:noFill/>
                </a:ln>
                <a:solidFill>
                  <a:srgbClr val="FF0000"/>
                </a:solidFill>
                <a:effectLst/>
                <a:uLnTx/>
                <a:uFillTx/>
                <a:latin typeface="Girl Scout Display Light" panose="02020003000000000000" pitchFamily="18" charset="0"/>
                <a:ea typeface="+mn-ea"/>
                <a:cs typeface="+mn-cs"/>
              </a:rPr>
              <a:t>GSUSA Movement Logo</a:t>
            </a:r>
          </a:p>
          <a:p>
            <a:pPr marL="259068" marR="0" lvl="0" indent="-137154" algn="l" defTabSz="914332"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333" b="1" i="0" u="none" strike="noStrike" kern="1200" cap="none" spc="0" normalizeH="0" baseline="0" noProof="0">
                <a:ln>
                  <a:noFill/>
                </a:ln>
                <a:solidFill>
                  <a:srgbClr val="FF0000"/>
                </a:solidFill>
                <a:effectLst/>
                <a:uLnTx/>
                <a:uFillTx/>
                <a:latin typeface="Girl Scout Display Light" panose="02020003000000000000" pitchFamily="18" charset="0"/>
                <a:ea typeface="+mn-ea"/>
                <a:cs typeface="+mn-cs"/>
              </a:rPr>
              <a:t>Service mark inclusion. Councils: You must replace the Movement service mark with your council service mark in the front and back cover slides. </a:t>
            </a:r>
          </a:p>
          <a:p>
            <a:pPr marL="259068" marR="0" lvl="0" indent="-137154" algn="l" defTabSz="914332"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333" b="1" i="0" u="none" strike="noStrike" kern="1200" cap="none" spc="0" normalizeH="0" baseline="0" noProof="0">
                <a:ln>
                  <a:noFill/>
                </a:ln>
                <a:solidFill>
                  <a:srgbClr val="FF0000"/>
                </a:solidFill>
                <a:effectLst/>
                <a:uLnTx/>
                <a:uFillTx/>
                <a:latin typeface="Girl Scout Display Light" panose="02020003000000000000" pitchFamily="18" charset="0"/>
                <a:ea typeface="+mn-ea"/>
                <a:cs typeface="+mn-cs"/>
              </a:rPr>
              <a:t>Make sure the the Movement Service mark or Council Lockup is in </a:t>
            </a:r>
            <a:r>
              <a:rPr kumimoji="0" lang="en-US" sz="1333" b="1" i="0" u="none" strike="noStrike" kern="1200" cap="none" spc="0" normalizeH="0" baseline="0" noProof="0">
                <a:ln>
                  <a:noFill/>
                </a:ln>
                <a:solidFill>
                  <a:srgbClr val="000000"/>
                </a:solidFill>
                <a:effectLst/>
                <a:uLnTx/>
                <a:uFillTx/>
                <a:latin typeface="Girl Scout Display Light" panose="02020003000000000000" pitchFamily="18" charset="0"/>
                <a:ea typeface="+mn-ea"/>
                <a:cs typeface="+mn-cs"/>
              </a:rPr>
              <a:t>BLACK AND GREEN</a:t>
            </a:r>
          </a:p>
          <a:p>
            <a:pPr marL="259068" marR="0" lvl="0" indent="-137154" algn="l" defTabSz="914332"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067" b="0" i="0">
              <a:solidFill>
                <a:srgbClr val="808080"/>
              </a:solidFill>
              <a:latin typeface="Girl Scout Display Light" panose="02020003000000000000" pitchFamily="18" charset="0"/>
            </a:endParaRPr>
          </a:p>
          <a:p>
            <a:pPr algn="l"/>
            <a:r>
              <a:rPr lang="en-US" sz="1067" b="0" i="0">
                <a:solidFill>
                  <a:srgbClr val="808080"/>
                </a:solidFill>
                <a:latin typeface="Girl Scout Display Light" panose="02020003000000000000" pitchFamily="18" charset="0"/>
              </a:rPr>
              <a:t>Right-side Image Holder</a:t>
            </a:r>
          </a:p>
          <a:p>
            <a:pPr marL="259068" marR="0" lvl="0" indent="-137154" algn="l" defTabSz="914332"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67" b="0" i="0">
                <a:solidFill>
                  <a:srgbClr val="808080"/>
                </a:solidFill>
                <a:latin typeface="Girl Scout Display Light" panose="02020003000000000000" pitchFamily="18" charset="0"/>
              </a:rPr>
              <a:t>Octagon image holder.</a:t>
            </a:r>
          </a:p>
          <a:p>
            <a:pPr marL="259068" marR="0" lvl="0" indent="-137154" algn="l" defTabSz="914332"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67" b="0" i="0">
                <a:solidFill>
                  <a:srgbClr val="808080"/>
                </a:solidFill>
                <a:latin typeface="Girl Scout Display Light" panose="02020003000000000000" pitchFamily="18" charset="0"/>
              </a:rPr>
              <a:t>Click icon in the middle of holder to add image. </a:t>
            </a:r>
          </a:p>
          <a:p>
            <a:pPr marL="259068" marR="0" lvl="0" indent="-137154" algn="l" defTabSz="914332"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67" b="0" i="0">
                <a:solidFill>
                  <a:srgbClr val="808080"/>
                </a:solidFill>
                <a:latin typeface="Girl Scout Display Light" panose="02020003000000000000" pitchFamily="18" charset="0"/>
              </a:rPr>
              <a:t>Use crop tool to fit image to shape.</a:t>
            </a:r>
            <a:endParaRPr kumimoji="0" lang="en-US" sz="1067" b="0" i="0" u="none" strike="noStrike" kern="1200" cap="none" spc="0" normalizeH="0" baseline="0" noProof="0">
              <a:ln>
                <a:noFill/>
              </a:ln>
              <a:solidFill>
                <a:srgbClr val="808080"/>
              </a:solidFill>
              <a:effectLst/>
              <a:uLnTx/>
              <a:uFillTx/>
              <a:latin typeface="Girl Scout Display Light" panose="02020003000000000000" pitchFamily="18" charset="0"/>
              <a:ea typeface="+mn-ea"/>
              <a:cs typeface="+mn-cs"/>
            </a:endParaRPr>
          </a:p>
          <a:p>
            <a:pPr marL="121914" indent="0" algn="l">
              <a:buFont typeface="Arial" panose="020B0604020202020204" pitchFamily="34" charset="0"/>
              <a:buNone/>
            </a:pPr>
            <a:endParaRPr lang="en-US" sz="1067" b="0" i="0">
              <a:solidFill>
                <a:srgbClr val="808080"/>
              </a:solidFill>
              <a:latin typeface="Girl Scout Display Light" panose="02020003000000000000" pitchFamily="18" charset="0"/>
            </a:endParaRPr>
          </a:p>
          <a:p>
            <a:pPr algn="l"/>
            <a:r>
              <a:rPr lang="en-US" sz="1067" b="0" i="0">
                <a:solidFill>
                  <a:srgbClr val="808080"/>
                </a:solidFill>
                <a:latin typeface="Girl Scout Display Light" panose="02020003000000000000" pitchFamily="18" charset="0"/>
              </a:rPr>
              <a:t>Slide Title</a:t>
            </a:r>
          </a:p>
          <a:p>
            <a:pPr marL="259068" indent="-137154" algn="l">
              <a:buFont typeface="Arial" panose="020B0604020202020204" pitchFamily="34" charset="0"/>
              <a:buChar char="•"/>
            </a:pPr>
            <a:r>
              <a:rPr lang="en-US" sz="1067" b="0" i="0">
                <a:solidFill>
                  <a:srgbClr val="808080"/>
                </a:solidFill>
                <a:latin typeface="Girl Scout Display Light" panose="02020003000000000000" pitchFamily="18" charset="0"/>
              </a:rPr>
              <a:t>Font: Girl Scout</a:t>
            </a:r>
          </a:p>
          <a:p>
            <a:pPr marL="259068" indent="-137154" algn="l">
              <a:buFont typeface="Arial" panose="020B0604020202020204" pitchFamily="34" charset="0"/>
              <a:buChar char="•"/>
            </a:pPr>
            <a:r>
              <a:rPr lang="en-US" sz="1067" b="0" i="0">
                <a:solidFill>
                  <a:srgbClr val="808080"/>
                </a:solidFill>
                <a:latin typeface="Girl Scout Display Light" panose="02020003000000000000" pitchFamily="18" charset="0"/>
              </a:rPr>
              <a:t>Weight: Display Light</a:t>
            </a:r>
          </a:p>
          <a:p>
            <a:pPr marL="259068" indent="-137154" algn="l">
              <a:buFont typeface="Arial" panose="020B0604020202020204" pitchFamily="34" charset="0"/>
              <a:buChar char="•"/>
            </a:pPr>
            <a:r>
              <a:rPr lang="en-US" sz="1067" b="0" i="0">
                <a:solidFill>
                  <a:srgbClr val="808080"/>
                </a:solidFill>
                <a:latin typeface="Girl Scout Display Light" panose="02020003000000000000" pitchFamily="18" charset="0"/>
              </a:rPr>
              <a:t>Color: Black</a:t>
            </a:r>
          </a:p>
          <a:p>
            <a:pPr marL="259068" indent="-137154" algn="l">
              <a:buFont typeface="Arial" panose="020B0604020202020204" pitchFamily="34" charset="0"/>
              <a:buChar char="•"/>
            </a:pPr>
            <a:r>
              <a:rPr lang="en-US" sz="1067" b="0" i="0">
                <a:solidFill>
                  <a:srgbClr val="808080"/>
                </a:solidFill>
                <a:latin typeface="Girl Scout Display Light" panose="02020003000000000000" pitchFamily="18" charset="0"/>
              </a:rPr>
              <a:t>Size: 24 pts</a:t>
            </a:r>
          </a:p>
          <a:p>
            <a:pPr marL="259068" indent="-137154" algn="l">
              <a:buFont typeface="Arial" panose="020B0604020202020204" pitchFamily="34" charset="0"/>
              <a:buChar char="•"/>
            </a:pPr>
            <a:r>
              <a:rPr lang="en-US" sz="1067" b="0" i="0">
                <a:solidFill>
                  <a:srgbClr val="808080"/>
                </a:solidFill>
                <a:latin typeface="Girl Scout Display Light" panose="02020003000000000000" pitchFamily="18" charset="0"/>
              </a:rPr>
              <a:t>Alignment (within shape holder): </a:t>
            </a:r>
          </a:p>
          <a:p>
            <a:pPr marL="716233" lvl="1" indent="-137154" algn="l">
              <a:buFont typeface="Arial" panose="020B0604020202020204" pitchFamily="34" charset="0"/>
              <a:buChar char="•"/>
            </a:pPr>
            <a:r>
              <a:rPr lang="en-US" sz="1067" b="0" i="0" err="1">
                <a:solidFill>
                  <a:srgbClr val="808080"/>
                </a:solidFill>
                <a:latin typeface="Girl Scout Display Light" panose="02020003000000000000" pitchFamily="18" charset="0"/>
              </a:rPr>
              <a:t>Horiz</a:t>
            </a:r>
            <a:r>
              <a:rPr lang="en-US" sz="1067" b="0" i="0">
                <a:solidFill>
                  <a:srgbClr val="808080"/>
                </a:solidFill>
                <a:latin typeface="Girl Scout Display Light" panose="02020003000000000000" pitchFamily="18" charset="0"/>
              </a:rPr>
              <a:t>.: Centered</a:t>
            </a:r>
          </a:p>
          <a:p>
            <a:pPr marL="716233" lvl="1" indent="-137154" algn="l">
              <a:buFont typeface="Arial" panose="020B0604020202020204" pitchFamily="34" charset="0"/>
              <a:buChar char="•"/>
            </a:pPr>
            <a:r>
              <a:rPr lang="en-US" sz="1067" b="0" i="0">
                <a:solidFill>
                  <a:srgbClr val="808080"/>
                </a:solidFill>
                <a:latin typeface="Girl Scout Display Light" panose="02020003000000000000" pitchFamily="18" charset="0"/>
              </a:rPr>
              <a:t>Vert.: Middle</a:t>
            </a:r>
          </a:p>
          <a:p>
            <a:pPr algn="l"/>
            <a:r>
              <a:rPr lang="en-US" sz="1067" b="0" i="0">
                <a:solidFill>
                  <a:srgbClr val="808080"/>
                </a:solidFill>
                <a:latin typeface="Girl Scout Display Light" panose="02020003000000000000" pitchFamily="18" charset="0"/>
              </a:rPr>
              <a:t>Slide Subtitle</a:t>
            </a:r>
          </a:p>
          <a:p>
            <a:pPr marL="259068" indent="-137154" algn="l">
              <a:buFont typeface="Arial" panose="020B0604020202020204" pitchFamily="34" charset="0"/>
              <a:buChar char="•"/>
            </a:pPr>
            <a:r>
              <a:rPr lang="en-US" sz="1067" b="0" i="0">
                <a:solidFill>
                  <a:srgbClr val="808080"/>
                </a:solidFill>
                <a:latin typeface="Girl Scout Display Light" panose="02020003000000000000" pitchFamily="18" charset="0"/>
              </a:rPr>
              <a:t>Font: Girl Scout</a:t>
            </a:r>
          </a:p>
          <a:p>
            <a:pPr marL="259068" indent="-137154" algn="l">
              <a:buFont typeface="Arial" panose="020B0604020202020204" pitchFamily="34" charset="0"/>
              <a:buChar char="•"/>
            </a:pPr>
            <a:r>
              <a:rPr lang="en-US" sz="1067" b="0" i="0">
                <a:solidFill>
                  <a:srgbClr val="808080"/>
                </a:solidFill>
                <a:latin typeface="Girl Scout Display Light" panose="02020003000000000000" pitchFamily="18" charset="0"/>
              </a:rPr>
              <a:t>Weight: Text Book</a:t>
            </a:r>
          </a:p>
          <a:p>
            <a:pPr marL="259068" indent="-137154" algn="l">
              <a:buFont typeface="Arial" panose="020B0604020202020204" pitchFamily="34" charset="0"/>
              <a:buChar char="•"/>
            </a:pPr>
            <a:r>
              <a:rPr lang="en-US" sz="1067" b="0" i="0">
                <a:solidFill>
                  <a:srgbClr val="808080"/>
                </a:solidFill>
                <a:latin typeface="Girl Scout Display Light" panose="02020003000000000000" pitchFamily="18" charset="0"/>
              </a:rPr>
              <a:t>Color: Black</a:t>
            </a:r>
          </a:p>
          <a:p>
            <a:pPr marL="259068" indent="-137154" algn="l">
              <a:buFont typeface="Arial" panose="020B0604020202020204" pitchFamily="34" charset="0"/>
              <a:buChar char="•"/>
            </a:pPr>
            <a:r>
              <a:rPr lang="en-US" sz="1067" b="0" i="0">
                <a:solidFill>
                  <a:srgbClr val="808080"/>
                </a:solidFill>
                <a:latin typeface="Girl Scout Display Light" panose="02020003000000000000" pitchFamily="18" charset="0"/>
              </a:rPr>
              <a:t>Size: 13.5 pts</a:t>
            </a:r>
          </a:p>
          <a:p>
            <a:pPr marL="259068" indent="-137154" algn="l">
              <a:buFont typeface="Arial" panose="020B0604020202020204" pitchFamily="34" charset="0"/>
              <a:buChar char="•"/>
            </a:pPr>
            <a:r>
              <a:rPr lang="en-US" sz="1067" b="0" i="0">
                <a:solidFill>
                  <a:srgbClr val="808080"/>
                </a:solidFill>
                <a:latin typeface="Girl Scout Display Light" panose="02020003000000000000" pitchFamily="18" charset="0"/>
              </a:rPr>
              <a:t>Alignment (within shape holder): </a:t>
            </a:r>
          </a:p>
          <a:p>
            <a:pPr marL="716233" lvl="1" indent="-137154" algn="l">
              <a:buFont typeface="Arial" panose="020B0604020202020204" pitchFamily="34" charset="0"/>
              <a:buChar char="•"/>
            </a:pPr>
            <a:r>
              <a:rPr lang="en-US" sz="1067" b="0" i="0" err="1">
                <a:solidFill>
                  <a:srgbClr val="808080"/>
                </a:solidFill>
                <a:latin typeface="Girl Scout Display Light" panose="02020003000000000000" pitchFamily="18" charset="0"/>
              </a:rPr>
              <a:t>Horiz</a:t>
            </a:r>
            <a:r>
              <a:rPr lang="en-US" sz="1067" b="0" i="0">
                <a:solidFill>
                  <a:srgbClr val="808080"/>
                </a:solidFill>
                <a:latin typeface="Girl Scout Display Light" panose="02020003000000000000" pitchFamily="18" charset="0"/>
              </a:rPr>
              <a:t>.: Centered</a:t>
            </a:r>
          </a:p>
          <a:p>
            <a:pPr marL="716233" lvl="1" indent="-137154" algn="l">
              <a:buFont typeface="Arial" panose="020B0604020202020204" pitchFamily="34" charset="0"/>
              <a:buChar char="•"/>
            </a:pPr>
            <a:r>
              <a:rPr lang="en-US" sz="1067" b="0" i="0">
                <a:solidFill>
                  <a:srgbClr val="808080"/>
                </a:solidFill>
                <a:latin typeface="Girl Scout Display Light" panose="02020003000000000000" pitchFamily="18" charset="0"/>
              </a:rPr>
              <a:t>Vert.: Middle</a:t>
            </a:r>
          </a:p>
          <a:p>
            <a:pPr marL="579080" lvl="1" indent="0" algn="l">
              <a:buFont typeface="Arial" panose="020B0604020202020204" pitchFamily="34" charset="0"/>
              <a:buNone/>
            </a:pPr>
            <a:endParaRPr lang="en-US" sz="1067" b="0" i="0">
              <a:solidFill>
                <a:srgbClr val="808080"/>
              </a:solidFill>
              <a:latin typeface="Girl Scout Display Light" panose="02020003000000000000" pitchFamily="18" charset="0"/>
            </a:endParaRPr>
          </a:p>
        </p:txBody>
      </p:sp>
      <p:sp>
        <p:nvSpPr>
          <p:cNvPr id="19" name="Picture Placeholder 9">
            <a:extLst>
              <a:ext uri="{FF2B5EF4-FFF2-40B4-BE49-F238E27FC236}">
                <a16:creationId xmlns:a16="http://schemas.microsoft.com/office/drawing/2014/main" id="{0C57FBF6-6558-DD47-AFD4-3FB65870CB00}"/>
              </a:ext>
            </a:extLst>
          </p:cNvPr>
          <p:cNvSpPr>
            <a:spLocks noGrp="1"/>
          </p:cNvSpPr>
          <p:nvPr>
            <p:ph type="pic" sz="quarter" idx="21" hasCustomPrompt="1"/>
          </p:nvPr>
        </p:nvSpPr>
        <p:spPr>
          <a:xfrm>
            <a:off x="6341454" y="209816"/>
            <a:ext cx="5605095" cy="6411413"/>
          </a:xfrm>
          <a:custGeom>
            <a:avLst/>
            <a:gdLst>
              <a:gd name="connsiteX0" fmla="*/ 1460625 w 4203821"/>
              <a:gd name="connsiteY0" fmla="*/ 0 h 4808560"/>
              <a:gd name="connsiteX1" fmla="*/ 1712914 w 4203821"/>
              <a:gd name="connsiteY1" fmla="*/ 0 h 4808560"/>
              <a:gd name="connsiteX2" fmla="*/ 2297693 w 4203821"/>
              <a:gd name="connsiteY2" fmla="*/ 0 h 4808560"/>
              <a:gd name="connsiteX3" fmla="*/ 2743196 w 4203821"/>
              <a:gd name="connsiteY3" fmla="*/ 0 h 4808560"/>
              <a:gd name="connsiteX4" fmla="*/ 2872120 w 4203821"/>
              <a:gd name="connsiteY4" fmla="*/ 53207 h 4808560"/>
              <a:gd name="connsiteX5" fmla="*/ 4149591 w 4203821"/>
              <a:gd name="connsiteY5" fmla="*/ 1321472 h 4808560"/>
              <a:gd name="connsiteX6" fmla="*/ 4203821 w 4203821"/>
              <a:gd name="connsiteY6" fmla="*/ 1451930 h 4808560"/>
              <a:gd name="connsiteX7" fmla="*/ 4203821 w 4203821"/>
              <a:gd name="connsiteY7" fmla="*/ 3290633 h 4808560"/>
              <a:gd name="connsiteX8" fmla="*/ 4152661 w 4203821"/>
              <a:gd name="connsiteY8" fmla="*/ 3417511 h 4808560"/>
              <a:gd name="connsiteX9" fmla="*/ 2873143 w 4203821"/>
              <a:gd name="connsiteY9" fmla="*/ 4752284 h 4808560"/>
              <a:gd name="connsiteX10" fmla="*/ 2740638 w 4203821"/>
              <a:gd name="connsiteY10" fmla="*/ 4808560 h 4808560"/>
              <a:gd name="connsiteX11" fmla="*/ 2297693 w 4203821"/>
              <a:gd name="connsiteY11" fmla="*/ 4808560 h 4808560"/>
              <a:gd name="connsiteX12" fmla="*/ 1712914 w 4203821"/>
              <a:gd name="connsiteY12" fmla="*/ 4808560 h 4808560"/>
              <a:gd name="connsiteX13" fmla="*/ 1463695 w 4203821"/>
              <a:gd name="connsiteY13" fmla="*/ 4808560 h 4808560"/>
              <a:gd name="connsiteX14" fmla="*/ 1331190 w 4203821"/>
              <a:gd name="connsiteY14" fmla="*/ 4752284 h 4808560"/>
              <a:gd name="connsiteX15" fmla="*/ 51160 w 4203821"/>
              <a:gd name="connsiteY15" fmla="*/ 3417511 h 4808560"/>
              <a:gd name="connsiteX16" fmla="*/ 0 w 4203821"/>
              <a:gd name="connsiteY16" fmla="*/ 3290633 h 4808560"/>
              <a:gd name="connsiteX17" fmla="*/ 0 w 4203821"/>
              <a:gd name="connsiteY17" fmla="*/ 1451930 h 4808560"/>
              <a:gd name="connsiteX18" fmla="*/ 54230 w 4203821"/>
              <a:gd name="connsiteY18" fmla="*/ 1321472 h 4808560"/>
              <a:gd name="connsiteX19" fmla="*/ 1331190 w 4203821"/>
              <a:gd name="connsiteY19" fmla="*/ 53207 h 4808560"/>
              <a:gd name="connsiteX20" fmla="*/ 1460625 w 4203821"/>
              <a:gd name="connsiteY20" fmla="*/ 0 h 4808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203821" h="4808560">
                <a:moveTo>
                  <a:pt x="1460625" y="0"/>
                </a:moveTo>
                <a:lnTo>
                  <a:pt x="1712914" y="0"/>
                </a:lnTo>
                <a:lnTo>
                  <a:pt x="2297693" y="0"/>
                </a:lnTo>
                <a:lnTo>
                  <a:pt x="2743196" y="0"/>
                </a:lnTo>
                <a:cubicBezTo>
                  <a:pt x="2791286" y="0"/>
                  <a:pt x="2837842" y="19441"/>
                  <a:pt x="2872120" y="53207"/>
                </a:cubicBezTo>
                <a:lnTo>
                  <a:pt x="4149591" y="1321472"/>
                </a:lnTo>
                <a:cubicBezTo>
                  <a:pt x="4184380" y="1356261"/>
                  <a:pt x="4203821" y="1402816"/>
                  <a:pt x="4203821" y="1451930"/>
                </a:cubicBezTo>
                <a:lnTo>
                  <a:pt x="4203821" y="3290633"/>
                </a:lnTo>
                <a:cubicBezTo>
                  <a:pt x="4203821" y="3337701"/>
                  <a:pt x="4185403" y="3383233"/>
                  <a:pt x="4152661" y="3417511"/>
                </a:cubicBezTo>
                <a:lnTo>
                  <a:pt x="2873143" y="4752284"/>
                </a:lnTo>
                <a:cubicBezTo>
                  <a:pt x="2838354" y="4788096"/>
                  <a:pt x="2790775" y="4808560"/>
                  <a:pt x="2740638" y="4808560"/>
                </a:cubicBezTo>
                <a:lnTo>
                  <a:pt x="2297693" y="4808560"/>
                </a:lnTo>
                <a:lnTo>
                  <a:pt x="1712914" y="4808560"/>
                </a:lnTo>
                <a:lnTo>
                  <a:pt x="1463695" y="4808560"/>
                </a:lnTo>
                <a:cubicBezTo>
                  <a:pt x="1413558" y="4808560"/>
                  <a:pt x="1365979" y="4788096"/>
                  <a:pt x="1331190" y="4752284"/>
                </a:cubicBezTo>
                <a:lnTo>
                  <a:pt x="51160" y="3417511"/>
                </a:lnTo>
                <a:cubicBezTo>
                  <a:pt x="18418" y="3383233"/>
                  <a:pt x="0" y="3338212"/>
                  <a:pt x="0" y="3290633"/>
                </a:cubicBezTo>
                <a:lnTo>
                  <a:pt x="0" y="1451930"/>
                </a:lnTo>
                <a:cubicBezTo>
                  <a:pt x="0" y="1402816"/>
                  <a:pt x="19441" y="1355749"/>
                  <a:pt x="54230" y="1321472"/>
                </a:cubicBezTo>
                <a:lnTo>
                  <a:pt x="1331190" y="53207"/>
                </a:lnTo>
                <a:cubicBezTo>
                  <a:pt x="1365467" y="18929"/>
                  <a:pt x="1412023" y="0"/>
                  <a:pt x="1460625" y="0"/>
                </a:cubicBezTo>
                <a:close/>
              </a:path>
            </a:pathLst>
          </a:custGeom>
          <a:solidFill>
            <a:schemeClr val="tx2"/>
          </a:solidFill>
        </p:spPr>
        <p:txBody>
          <a:bodyPr wrap="square" anchor="ctr">
            <a:noAutofit/>
          </a:bodyPr>
          <a:lstStyle>
            <a:lvl1pPr marL="0" indent="0" algn="ctr">
              <a:buNone/>
              <a:defRPr/>
            </a:lvl1pPr>
          </a:lstStyle>
          <a:p>
            <a:r>
              <a:rPr lang="en-US"/>
              <a:t>Click icon to add image</a:t>
            </a:r>
          </a:p>
        </p:txBody>
      </p:sp>
      <p:sp>
        <p:nvSpPr>
          <p:cNvPr id="4" name="Rounded Rectangle 3">
            <a:extLst>
              <a:ext uri="{FF2B5EF4-FFF2-40B4-BE49-F238E27FC236}">
                <a16:creationId xmlns:a16="http://schemas.microsoft.com/office/drawing/2014/main" id="{DD9FDBE9-E973-F943-BD3F-ECEEBC521C6A}"/>
              </a:ext>
            </a:extLst>
          </p:cNvPr>
          <p:cNvSpPr/>
          <p:nvPr userDrawn="1"/>
        </p:nvSpPr>
        <p:spPr>
          <a:xfrm>
            <a:off x="254000" y="228602"/>
            <a:ext cx="5638800" cy="1957039"/>
          </a:xfrm>
          <a:prstGeom prst="roundRect">
            <a:avLst>
              <a:gd name="adj" fmla="val 6031"/>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0" name="Title 11">
            <a:extLst>
              <a:ext uri="{FF2B5EF4-FFF2-40B4-BE49-F238E27FC236}">
                <a16:creationId xmlns:a16="http://schemas.microsoft.com/office/drawing/2014/main" id="{D6F6795D-858E-D241-920D-F697B9E1CD87}"/>
              </a:ext>
            </a:extLst>
          </p:cNvPr>
          <p:cNvSpPr>
            <a:spLocks noGrp="1"/>
          </p:cNvSpPr>
          <p:nvPr>
            <p:ph type="title" hasCustomPrompt="1"/>
          </p:nvPr>
        </p:nvSpPr>
        <p:spPr>
          <a:xfrm>
            <a:off x="240435" y="3006131"/>
            <a:ext cx="5638800" cy="1518391"/>
          </a:xfrm>
        </p:spPr>
        <p:txBody>
          <a:bodyPr anchor="b"/>
          <a:lstStyle>
            <a:lvl1pPr algn="ctr">
              <a:lnSpc>
                <a:spcPct val="100000"/>
              </a:lnSpc>
              <a:defRPr sz="3200" b="0" i="0">
                <a:solidFill>
                  <a:schemeClr val="tx1"/>
                </a:solidFill>
                <a:latin typeface="Girl Scout Display Light" panose="02020003000000000000" pitchFamily="18" charset="0"/>
              </a:defRPr>
            </a:lvl1pPr>
          </a:lstStyle>
          <a:p>
            <a:r>
              <a:rPr lang="en-US"/>
              <a:t>Type Here to Enter a</a:t>
            </a:r>
            <a:br>
              <a:rPr lang="en-US"/>
            </a:br>
            <a:r>
              <a:rPr lang="en-US"/>
              <a:t>Multi-line Presentation Title</a:t>
            </a:r>
          </a:p>
        </p:txBody>
      </p:sp>
      <p:sp>
        <p:nvSpPr>
          <p:cNvPr id="21" name="Text Placeholder 46">
            <a:extLst>
              <a:ext uri="{FF2B5EF4-FFF2-40B4-BE49-F238E27FC236}">
                <a16:creationId xmlns:a16="http://schemas.microsoft.com/office/drawing/2014/main" id="{DB5573B8-5548-6E43-A2D2-1EB3567E4164}"/>
              </a:ext>
            </a:extLst>
          </p:cNvPr>
          <p:cNvSpPr>
            <a:spLocks noGrp="1"/>
          </p:cNvSpPr>
          <p:nvPr>
            <p:ph type="body" sz="quarter" idx="15" hasCustomPrompt="1"/>
          </p:nvPr>
        </p:nvSpPr>
        <p:spPr>
          <a:xfrm>
            <a:off x="228861" y="4579158"/>
            <a:ext cx="5638800" cy="1074863"/>
          </a:xfrm>
        </p:spPr>
        <p:txBody>
          <a:bodyPr lIns="182880" rIns="182880" anchor="ctr">
            <a:noAutofit/>
          </a:bodyPr>
          <a:lstStyle>
            <a:lvl1pPr marL="0" marR="0" indent="0" algn="ctr" defTabSz="914332" rtl="0" eaLnBrk="1" fontAlgn="auto" latinLnBrk="0" hangingPunct="1">
              <a:lnSpc>
                <a:spcPct val="100000"/>
              </a:lnSpc>
              <a:spcBef>
                <a:spcPts val="0"/>
              </a:spcBef>
              <a:spcAft>
                <a:spcPts val="0"/>
              </a:spcAft>
              <a:buClrTx/>
              <a:buSzTx/>
              <a:buFont typeface="Arial" panose="020B0604020202020204" pitchFamily="34" charset="0"/>
              <a:buNone/>
              <a:tabLst/>
              <a:defRPr sz="1800" b="0" i="0" baseline="0">
                <a:solidFill>
                  <a:schemeClr val="tx1"/>
                </a:solidFill>
                <a:latin typeface="Girl Scout Display Light" panose="02020003000000000000" pitchFamily="18" charset="0"/>
              </a:defRPr>
            </a:lvl1pPr>
          </a:lstStyle>
          <a:p>
            <a:pPr lvl="0"/>
            <a:r>
              <a:rPr lang="en-US"/>
              <a:t>Type here to enter a multi-line cover subtitle. Ut </a:t>
            </a:r>
            <a:r>
              <a:rPr lang="en-US" err="1"/>
              <a:t>enim</a:t>
            </a:r>
            <a:r>
              <a:rPr lang="en-US"/>
              <a:t> ad minima </a:t>
            </a:r>
            <a:r>
              <a:rPr lang="en-US" err="1"/>
              <a:t>veniam</a:t>
            </a:r>
            <a:r>
              <a:rPr lang="en-US"/>
              <a:t>, </a:t>
            </a:r>
            <a:r>
              <a:rPr lang="en-US" err="1"/>
              <a:t>quis</a:t>
            </a:r>
            <a:r>
              <a:rPr lang="en-US"/>
              <a:t> nostrum </a:t>
            </a:r>
            <a:r>
              <a:rPr lang="en-US" err="1"/>
              <a:t>escipit</a:t>
            </a:r>
            <a:r>
              <a:rPr lang="en-US"/>
              <a:t> </a:t>
            </a:r>
            <a:r>
              <a:rPr lang="en-US" err="1"/>
              <a:t>laboriosam</a:t>
            </a:r>
            <a:r>
              <a:rPr lang="en-US"/>
              <a:t>, nisi </a:t>
            </a:r>
            <a:r>
              <a:rPr lang="en-US" err="1"/>
              <a:t>ut</a:t>
            </a:r>
            <a:r>
              <a:rPr lang="en-US"/>
              <a:t> </a:t>
            </a:r>
            <a:r>
              <a:rPr lang="en-US" err="1"/>
              <a:t>aliquid</a:t>
            </a:r>
            <a:r>
              <a:rPr lang="en-US"/>
              <a:t> </a:t>
            </a:r>
            <a:r>
              <a:rPr lang="en-US" err="1"/>
              <a:t>consequatur</a:t>
            </a:r>
            <a:r>
              <a:rPr lang="en-US"/>
              <a:t>.</a:t>
            </a:r>
          </a:p>
        </p:txBody>
      </p:sp>
    </p:spTree>
    <p:extLst>
      <p:ext uri="{BB962C8B-B14F-4D97-AF65-F5344CB8AC3E}">
        <p14:creationId xmlns:p14="http://schemas.microsoft.com/office/powerpoint/2010/main" val="394046043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par>
                                <p:cTn id="8" presetID="47" presetClass="entr" presetSubtype="0" fill="hold" grpId="0"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fade">
                                      <p:cBhvr>
                                        <p:cTn id="10" dur="500"/>
                                        <p:tgtEl>
                                          <p:spTgt spid="20"/>
                                        </p:tgtEl>
                                      </p:cBhvr>
                                    </p:animEffect>
                                    <p:anim calcmode="lin" valueType="num">
                                      <p:cBhvr>
                                        <p:cTn id="11" dur="500" fill="hold"/>
                                        <p:tgtEl>
                                          <p:spTgt spid="20"/>
                                        </p:tgtEl>
                                        <p:attrNameLst>
                                          <p:attrName>ppt_x</p:attrName>
                                        </p:attrNameLst>
                                      </p:cBhvr>
                                      <p:tavLst>
                                        <p:tav tm="0">
                                          <p:val>
                                            <p:strVal val="#ppt_x"/>
                                          </p:val>
                                        </p:tav>
                                        <p:tav tm="100000">
                                          <p:val>
                                            <p:strVal val="#ppt_x"/>
                                          </p:val>
                                        </p:tav>
                                      </p:tavLst>
                                    </p:anim>
                                    <p:anim calcmode="lin" valueType="num">
                                      <p:cBhvr>
                                        <p:cTn id="12" dur="500" fill="hold"/>
                                        <p:tgtEl>
                                          <p:spTgt spid="20"/>
                                        </p:tgtEl>
                                        <p:attrNameLst>
                                          <p:attrName>ppt_y</p:attrName>
                                        </p:attrNameLst>
                                      </p:cBhvr>
                                      <p:tavLst>
                                        <p:tav tm="0">
                                          <p:val>
                                            <p:strVal val="#ppt_y-.1"/>
                                          </p:val>
                                        </p:tav>
                                        <p:tav tm="100000">
                                          <p:val>
                                            <p:strVal val="#ppt_y"/>
                                          </p:val>
                                        </p:tav>
                                      </p:tavLst>
                                    </p:anim>
                                  </p:childTnLst>
                                </p:cTn>
                              </p:par>
                              <p:par>
                                <p:cTn id="13" presetID="10" presetClass="entr" presetSubtype="0" fill="hold" grpId="0" nodeType="withEffect">
                                  <p:stCondLst>
                                    <p:cond delay="0"/>
                                  </p:stCondLst>
                                  <p:childTnLst>
                                    <p:set>
                                      <p:cBhvr>
                                        <p:cTn id="14" dur="1" fill="hold">
                                          <p:stCondLst>
                                            <p:cond delay="0"/>
                                          </p:stCondLst>
                                        </p:cTn>
                                        <p:tgtEl>
                                          <p:spTgt spid="21">
                                            <p:txEl>
                                              <p:pRg st="0" end="0"/>
                                            </p:txEl>
                                          </p:spTgt>
                                        </p:tgtEl>
                                        <p:attrNameLst>
                                          <p:attrName>style.visibility</p:attrName>
                                        </p:attrNameLst>
                                      </p:cBhvr>
                                      <p:to>
                                        <p:strVal val="visible"/>
                                      </p:to>
                                    </p:set>
                                    <p:animEffect transition="in" filter="fade">
                                      <p:cBhvr>
                                        <p:cTn id="15" dur="500"/>
                                        <p:tgtEl>
                                          <p:spTgt spid="2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p:bldP spid="21" grpId="0" build="p">
        <p:tmplLst>
          <p:tmpl lvl="1">
            <p:tnLst>
              <p:par>
                <p:cTn presetID="10" presetClass="entr" presetSubtype="0" fill="hold" nodeType="withEffect">
                  <p:stCondLst>
                    <p:cond delay="0"/>
                  </p:stCondLst>
                  <p:childTnLst>
                    <p:set>
                      <p:cBhvr>
                        <p:cTn dur="1" fill="hold">
                          <p:stCondLst>
                            <p:cond delay="0"/>
                          </p:stCondLst>
                        </p:cTn>
                        <p:tgtEl>
                          <p:spTgt spid="21"/>
                        </p:tgtEl>
                        <p:attrNameLst>
                          <p:attrName>style.visibility</p:attrName>
                        </p:attrNameLst>
                      </p:cBhvr>
                      <p:to>
                        <p:strVal val="visible"/>
                      </p:to>
                    </p:set>
                    <p:animEffect transition="in" filter="fade">
                      <p:cBhvr>
                        <p:cTn dur="500"/>
                        <p:tgtEl>
                          <p:spTgt spid="21"/>
                        </p:tgtEl>
                      </p:cBhvr>
                    </p:animEffect>
                  </p:childTnLst>
                </p:cTn>
              </p:par>
            </p:tnLst>
          </p:tmpl>
        </p:tmplLst>
      </p:bldP>
    </p:bldLst>
  </p:timing>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ransition w/ Image | Notched Frame">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444BBF1-5CDF-E441-B485-1EC5D31B8836}"/>
              </a:ext>
            </a:extLst>
          </p:cNvPr>
          <p:cNvSpPr/>
          <p:nvPr userDrawn="1"/>
        </p:nvSpPr>
        <p:spPr>
          <a:xfrm>
            <a:off x="0" y="0"/>
            <a:ext cx="6096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b="0" i="0" dirty="0">
              <a:solidFill>
                <a:schemeClr val="tx1"/>
              </a:solidFill>
              <a:latin typeface="Girl Scout Display Light" panose="02020003000000000000" pitchFamily="18" charset="0"/>
            </a:endParaRPr>
          </a:p>
        </p:txBody>
      </p:sp>
      <p:sp>
        <p:nvSpPr>
          <p:cNvPr id="7" name="Slide Number Placeholder 6">
            <a:extLst>
              <a:ext uri="{FF2B5EF4-FFF2-40B4-BE49-F238E27FC236}">
                <a16:creationId xmlns:a16="http://schemas.microsoft.com/office/drawing/2014/main" id="{830D97D4-FA4C-1741-8CE0-31EA178DE6D3}"/>
              </a:ext>
            </a:extLst>
          </p:cNvPr>
          <p:cNvSpPr>
            <a:spLocks noGrp="1"/>
          </p:cNvSpPr>
          <p:nvPr>
            <p:ph type="sldNum" sz="quarter" idx="12"/>
          </p:nvPr>
        </p:nvSpPr>
        <p:spPr/>
        <p:txBody>
          <a:bodyPr/>
          <a:lstStyle>
            <a:lvl1pPr>
              <a:defRPr>
                <a:solidFill>
                  <a:schemeClr val="tx1"/>
                </a:solidFill>
              </a:defRPr>
            </a:lvl1pPr>
          </a:lstStyle>
          <a:p>
            <a:fld id="{7691CCDB-B024-8747-B233-CAD1CBC7A901}" type="slidenum">
              <a:rPr lang="en-US" smtClean="0"/>
              <a:pPr/>
              <a:t>‹#›</a:t>
            </a:fld>
            <a:endParaRPr lang="en-US"/>
          </a:p>
        </p:txBody>
      </p:sp>
      <p:sp>
        <p:nvSpPr>
          <p:cNvPr id="8" name="Footer Placeholder 4">
            <a:extLst>
              <a:ext uri="{FF2B5EF4-FFF2-40B4-BE49-F238E27FC236}">
                <a16:creationId xmlns:a16="http://schemas.microsoft.com/office/drawing/2014/main" id="{F997FB8B-39FD-814E-99F6-55C239257F6E}"/>
              </a:ext>
            </a:extLst>
          </p:cNvPr>
          <p:cNvSpPr>
            <a:spLocks noGrp="1"/>
          </p:cNvSpPr>
          <p:nvPr>
            <p:ph type="ftr" sz="quarter" idx="3"/>
          </p:nvPr>
        </p:nvSpPr>
        <p:spPr>
          <a:xfrm>
            <a:off x="228599" y="6652549"/>
            <a:ext cx="7564396" cy="206104"/>
          </a:xfrm>
          <a:prstGeom prst="rect">
            <a:avLst/>
          </a:prstGeom>
        </p:spPr>
        <p:txBody>
          <a:bodyPr vert="horz" lIns="91440" tIns="45720" rIns="91440" bIns="45720" rtlCol="0" anchor="b"/>
          <a:lstStyle>
            <a:lvl1pPr marL="0" marR="0" indent="0" algn="l" defTabSz="914354" rtl="0" eaLnBrk="1" fontAlgn="auto" latinLnBrk="0" hangingPunct="1">
              <a:lnSpc>
                <a:spcPct val="100000"/>
              </a:lnSpc>
              <a:spcBef>
                <a:spcPts val="0"/>
              </a:spcBef>
              <a:spcAft>
                <a:spcPts val="0"/>
              </a:spcAft>
              <a:buClrTx/>
              <a:buSzTx/>
              <a:buFontTx/>
              <a:buNone/>
              <a:tabLst/>
              <a:defRPr sz="600" b="0" i="0">
                <a:solidFill>
                  <a:schemeClr val="tx1"/>
                </a:solidFill>
                <a:latin typeface="Girl Scout Text Book" panose="02020003000000000000" pitchFamily="18" charset="0"/>
              </a:defRPr>
            </a:lvl1pPr>
          </a:lstStyle>
          <a:p>
            <a:r>
              <a:rPr lang="en-US"/>
              <a:t>©2021 Girl Scouts of the USA. All Rights Reserved.  Not for public distribution.</a:t>
            </a:r>
            <a:endParaRPr lang="en-US" dirty="0"/>
          </a:p>
        </p:txBody>
      </p:sp>
      <p:sp>
        <p:nvSpPr>
          <p:cNvPr id="14" name="Text Placeholder 46">
            <a:extLst>
              <a:ext uri="{FF2B5EF4-FFF2-40B4-BE49-F238E27FC236}">
                <a16:creationId xmlns:a16="http://schemas.microsoft.com/office/drawing/2014/main" id="{38D56E2A-484E-CC4E-91A0-35669DEB0601}"/>
              </a:ext>
            </a:extLst>
          </p:cNvPr>
          <p:cNvSpPr>
            <a:spLocks noGrp="1"/>
          </p:cNvSpPr>
          <p:nvPr>
            <p:ph type="body" sz="quarter" idx="15" hasCustomPrompt="1"/>
          </p:nvPr>
        </p:nvSpPr>
        <p:spPr>
          <a:xfrm>
            <a:off x="6324600" y="3425696"/>
            <a:ext cx="5638800" cy="3089405"/>
          </a:xfrm>
        </p:spPr>
        <p:txBody>
          <a:bodyPr lIns="0" anchor="t">
            <a:noAutofit/>
          </a:bodyPr>
          <a:lstStyle>
            <a:lvl1pPr marL="0" marR="0" indent="0" algn="l" defTabSz="914354" rtl="0" eaLnBrk="1" fontAlgn="auto" latinLnBrk="0" hangingPunct="1">
              <a:lnSpc>
                <a:spcPct val="100000"/>
              </a:lnSpc>
              <a:spcBef>
                <a:spcPts val="0"/>
              </a:spcBef>
              <a:spcAft>
                <a:spcPts val="0"/>
              </a:spcAft>
              <a:buClrTx/>
              <a:buSzTx/>
              <a:buFont typeface="Arial" panose="020B0604020202020204" pitchFamily="34" charset="0"/>
              <a:buNone/>
              <a:tabLst/>
              <a:defRPr sz="1800" b="0" i="0">
                <a:solidFill>
                  <a:schemeClr val="tx1"/>
                </a:solidFill>
                <a:latin typeface="Girl Scout Text Book" panose="02020003000000000000" pitchFamily="18" charset="0"/>
              </a:defRPr>
            </a:lvl1pPr>
          </a:lstStyle>
          <a:p>
            <a:r>
              <a:rPr lang="en-US" dirty="0"/>
              <a:t>Type here to enter a multi-line transition slide subtitle. Ut </a:t>
            </a:r>
            <a:r>
              <a:rPr lang="en-US" dirty="0" err="1"/>
              <a:t>enim</a:t>
            </a:r>
            <a:r>
              <a:rPr lang="en-US" dirty="0"/>
              <a:t> ad minima </a:t>
            </a:r>
            <a:r>
              <a:rPr lang="en-US" dirty="0" err="1"/>
              <a:t>veniam</a:t>
            </a:r>
            <a:r>
              <a:rPr lang="en-US" dirty="0"/>
              <a:t>, </a:t>
            </a:r>
            <a:r>
              <a:rPr lang="en-US" dirty="0" err="1"/>
              <a:t>quis</a:t>
            </a:r>
            <a:r>
              <a:rPr lang="en-US" dirty="0"/>
              <a:t> nostrum </a:t>
            </a:r>
            <a:r>
              <a:rPr lang="en-US" dirty="0" err="1"/>
              <a:t>exercitationem</a:t>
            </a:r>
            <a:r>
              <a:rPr lang="en-US" dirty="0"/>
              <a:t> </a:t>
            </a:r>
            <a:r>
              <a:rPr lang="en-US" dirty="0" err="1"/>
              <a:t>ullam</a:t>
            </a:r>
            <a:r>
              <a:rPr lang="en-US" dirty="0"/>
              <a:t> corporis </a:t>
            </a:r>
            <a:r>
              <a:rPr lang="en-US" dirty="0" err="1"/>
              <a:t>suscipit</a:t>
            </a:r>
            <a:r>
              <a:rPr lang="en-US" dirty="0"/>
              <a:t> </a:t>
            </a:r>
            <a:r>
              <a:rPr lang="en-US" dirty="0" err="1"/>
              <a:t>laboriosam</a:t>
            </a:r>
            <a:r>
              <a:rPr lang="en-US" dirty="0"/>
              <a:t>, nisi </a:t>
            </a:r>
            <a:r>
              <a:rPr lang="en-US" dirty="0" err="1"/>
              <a:t>ut</a:t>
            </a:r>
            <a:r>
              <a:rPr lang="en-US" dirty="0"/>
              <a:t> </a:t>
            </a:r>
            <a:r>
              <a:rPr lang="en-US" dirty="0" err="1"/>
              <a:t>aliquid</a:t>
            </a:r>
            <a:r>
              <a:rPr lang="en-US" dirty="0"/>
              <a:t> ex </a:t>
            </a:r>
            <a:r>
              <a:rPr lang="en-US" dirty="0" err="1"/>
              <a:t>ea</a:t>
            </a:r>
            <a:r>
              <a:rPr lang="en-US" dirty="0"/>
              <a:t> </a:t>
            </a:r>
            <a:r>
              <a:rPr lang="en-US" dirty="0" err="1"/>
              <a:t>consequatur</a:t>
            </a:r>
            <a:r>
              <a:rPr lang="en-US" dirty="0"/>
              <a:t>.</a:t>
            </a:r>
          </a:p>
        </p:txBody>
      </p:sp>
      <p:sp>
        <p:nvSpPr>
          <p:cNvPr id="16" name="Title 5">
            <a:extLst>
              <a:ext uri="{FF2B5EF4-FFF2-40B4-BE49-F238E27FC236}">
                <a16:creationId xmlns:a16="http://schemas.microsoft.com/office/drawing/2014/main" id="{A3248E58-E7E6-AF43-A1CB-1A85D648ED70}"/>
              </a:ext>
            </a:extLst>
          </p:cNvPr>
          <p:cNvSpPr>
            <a:spLocks noGrp="1"/>
          </p:cNvSpPr>
          <p:nvPr>
            <p:ph type="title" hasCustomPrompt="1"/>
          </p:nvPr>
        </p:nvSpPr>
        <p:spPr>
          <a:xfrm>
            <a:off x="6324602" y="914403"/>
            <a:ext cx="5650375" cy="2501151"/>
          </a:xfrm>
        </p:spPr>
        <p:txBody>
          <a:bodyPr lIns="0" anchor="b"/>
          <a:lstStyle>
            <a:lvl1pPr>
              <a:defRPr sz="3200" b="0" i="0">
                <a:solidFill>
                  <a:schemeClr val="tx1"/>
                </a:solidFill>
                <a:latin typeface="Girl Scout Display Light" panose="02020003000000000000" pitchFamily="18" charset="0"/>
              </a:defRPr>
            </a:lvl1pPr>
          </a:lstStyle>
          <a:p>
            <a:r>
              <a:rPr lang="en-US" dirty="0"/>
              <a:t>Type Here to Enter a Multi-line Transition Slide Title</a:t>
            </a:r>
          </a:p>
        </p:txBody>
      </p:sp>
      <p:pic>
        <p:nvPicPr>
          <p:cNvPr id="12" name="Graphic 11">
            <a:extLst>
              <a:ext uri="{FF2B5EF4-FFF2-40B4-BE49-F238E27FC236}">
                <a16:creationId xmlns:a16="http://schemas.microsoft.com/office/drawing/2014/main" id="{F41C91A7-5D4E-1F4B-93B3-1FE9D982BEE1}"/>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92116" y="558803"/>
            <a:ext cx="5740400" cy="5740400"/>
          </a:xfrm>
          <a:prstGeom prst="rect">
            <a:avLst/>
          </a:prstGeom>
        </p:spPr>
      </p:pic>
    </p:spTree>
    <p:extLst>
      <p:ext uri="{BB962C8B-B14F-4D97-AF65-F5344CB8AC3E}">
        <p14:creationId xmlns:p14="http://schemas.microsoft.com/office/powerpoint/2010/main" val="1617158311"/>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White Text - Two Line Title | w/ Sub | 1 Col">
    <p:bg>
      <p:bgPr>
        <a:solidFill>
          <a:schemeClr val="bg1"/>
        </a:solidFill>
        <a:effectLst/>
      </p:bgPr>
    </p:bg>
    <p:spTree>
      <p:nvGrpSpPr>
        <p:cNvPr id="1" name=""/>
        <p:cNvGrpSpPr/>
        <p:nvPr/>
      </p:nvGrpSpPr>
      <p:grpSpPr>
        <a:xfrm>
          <a:off x="0" y="0"/>
          <a:ext cx="0" cy="0"/>
          <a:chOff x="0" y="0"/>
          <a:chExt cx="0" cy="0"/>
        </a:xfrm>
      </p:grpSpPr>
      <p:grpSp>
        <p:nvGrpSpPr>
          <p:cNvPr id="43" name="Group 42">
            <a:extLst>
              <a:ext uri="{FF2B5EF4-FFF2-40B4-BE49-F238E27FC236}">
                <a16:creationId xmlns:a16="http://schemas.microsoft.com/office/drawing/2014/main" id="{ADA5FCDD-E44F-334D-A198-027701E37BD1}"/>
              </a:ext>
            </a:extLst>
          </p:cNvPr>
          <p:cNvGrpSpPr/>
          <p:nvPr userDrawn="1"/>
        </p:nvGrpSpPr>
        <p:grpSpPr>
          <a:xfrm>
            <a:off x="0" y="6608354"/>
            <a:ext cx="12192000" cy="254857"/>
            <a:chOff x="0" y="4956265"/>
            <a:chExt cx="9144000" cy="191143"/>
          </a:xfrm>
        </p:grpSpPr>
        <p:sp>
          <p:nvSpPr>
            <p:cNvPr id="44" name="Rectangle 43">
              <a:extLst>
                <a:ext uri="{FF2B5EF4-FFF2-40B4-BE49-F238E27FC236}">
                  <a16:creationId xmlns:a16="http://schemas.microsoft.com/office/drawing/2014/main" id="{CDB4C92E-0883-CA44-840F-9E7FD7DF0412}"/>
                </a:ext>
              </a:extLst>
            </p:cNvPr>
            <p:cNvSpPr>
              <a:spLocks noChangeAspect="1"/>
            </p:cNvSpPr>
            <p:nvPr userDrawn="1"/>
          </p:nvSpPr>
          <p:spPr>
            <a:xfrm>
              <a:off x="8291462" y="4956265"/>
              <a:ext cx="191143" cy="1911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b="0" i="0" dirty="0">
                <a:solidFill>
                  <a:schemeClr val="bg1"/>
                </a:solidFill>
                <a:latin typeface="Girl Scout Text Book" panose="02020003000000000000" pitchFamily="18" charset="0"/>
              </a:endParaRPr>
            </a:p>
          </p:txBody>
        </p:sp>
        <p:sp>
          <p:nvSpPr>
            <p:cNvPr id="45" name="Rectangle 44">
              <a:extLst>
                <a:ext uri="{FF2B5EF4-FFF2-40B4-BE49-F238E27FC236}">
                  <a16:creationId xmlns:a16="http://schemas.microsoft.com/office/drawing/2014/main" id="{39D92892-52CD-2644-AE49-E82408D2D96A}"/>
                </a:ext>
              </a:extLst>
            </p:cNvPr>
            <p:cNvSpPr>
              <a:spLocks noChangeAspect="1"/>
            </p:cNvSpPr>
            <p:nvPr userDrawn="1"/>
          </p:nvSpPr>
          <p:spPr>
            <a:xfrm>
              <a:off x="8482604" y="4956265"/>
              <a:ext cx="191143" cy="19114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b="0" i="0" dirty="0">
                <a:solidFill>
                  <a:schemeClr val="bg1"/>
                </a:solidFill>
                <a:latin typeface="Girl Scout Text Book" panose="02020003000000000000" pitchFamily="18" charset="0"/>
              </a:endParaRPr>
            </a:p>
          </p:txBody>
        </p:sp>
        <p:sp>
          <p:nvSpPr>
            <p:cNvPr id="46" name="Rectangle 45">
              <a:extLst>
                <a:ext uri="{FF2B5EF4-FFF2-40B4-BE49-F238E27FC236}">
                  <a16:creationId xmlns:a16="http://schemas.microsoft.com/office/drawing/2014/main" id="{A097A9CA-C371-724A-B7F5-6ED54153767C}"/>
                </a:ext>
              </a:extLst>
            </p:cNvPr>
            <p:cNvSpPr>
              <a:spLocks noChangeAspect="1"/>
            </p:cNvSpPr>
            <p:nvPr userDrawn="1"/>
          </p:nvSpPr>
          <p:spPr>
            <a:xfrm>
              <a:off x="8673746" y="4956265"/>
              <a:ext cx="470254" cy="1911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b="0" i="0" dirty="0">
                <a:solidFill>
                  <a:schemeClr val="bg1"/>
                </a:solidFill>
                <a:latin typeface="Girl Scout Text Book" panose="02020003000000000000" pitchFamily="18" charset="0"/>
              </a:endParaRPr>
            </a:p>
          </p:txBody>
        </p:sp>
        <p:sp>
          <p:nvSpPr>
            <p:cNvPr id="47" name="Rectangle 46">
              <a:extLst>
                <a:ext uri="{FF2B5EF4-FFF2-40B4-BE49-F238E27FC236}">
                  <a16:creationId xmlns:a16="http://schemas.microsoft.com/office/drawing/2014/main" id="{2EC93714-179E-274D-A9F0-0C7F7E96C6F7}"/>
                </a:ext>
              </a:extLst>
            </p:cNvPr>
            <p:cNvSpPr>
              <a:spLocks noChangeAspect="1"/>
            </p:cNvSpPr>
            <p:nvPr userDrawn="1"/>
          </p:nvSpPr>
          <p:spPr>
            <a:xfrm>
              <a:off x="0" y="4956265"/>
              <a:ext cx="8119809" cy="1911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b="0" i="0" dirty="0">
                <a:solidFill>
                  <a:schemeClr val="bg1"/>
                </a:solidFill>
                <a:latin typeface="Girl Scout Text Book" panose="02020003000000000000" pitchFamily="18" charset="0"/>
              </a:endParaRPr>
            </a:p>
          </p:txBody>
        </p:sp>
        <p:sp>
          <p:nvSpPr>
            <p:cNvPr id="48" name="Rectangle 47">
              <a:extLst>
                <a:ext uri="{FF2B5EF4-FFF2-40B4-BE49-F238E27FC236}">
                  <a16:creationId xmlns:a16="http://schemas.microsoft.com/office/drawing/2014/main" id="{0F15937F-5F21-A048-B76B-B79DFEC9C76E}"/>
                </a:ext>
              </a:extLst>
            </p:cNvPr>
            <p:cNvSpPr>
              <a:spLocks noChangeAspect="1"/>
            </p:cNvSpPr>
            <p:nvPr userDrawn="1"/>
          </p:nvSpPr>
          <p:spPr>
            <a:xfrm>
              <a:off x="8101073" y="4956265"/>
              <a:ext cx="191143" cy="19114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b="0" i="0" dirty="0">
                <a:solidFill>
                  <a:schemeClr val="bg1"/>
                </a:solidFill>
                <a:latin typeface="Girl Scout Text Book" panose="02020003000000000000" pitchFamily="18" charset="0"/>
              </a:endParaRPr>
            </a:p>
          </p:txBody>
        </p:sp>
        <p:pic>
          <p:nvPicPr>
            <p:cNvPr id="49" name="Graphic 48">
              <a:extLst>
                <a:ext uri="{FF2B5EF4-FFF2-40B4-BE49-F238E27FC236}">
                  <a16:creationId xmlns:a16="http://schemas.microsoft.com/office/drawing/2014/main" id="{4E6906C9-2FF7-DF4B-84B1-6DF0623CECEB}"/>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503637" y="4981114"/>
              <a:ext cx="146304" cy="146304"/>
            </a:xfrm>
            <a:prstGeom prst="rect">
              <a:avLst/>
            </a:prstGeom>
          </p:spPr>
        </p:pic>
        <p:pic>
          <p:nvPicPr>
            <p:cNvPr id="50" name="Graphic 49">
              <a:extLst>
                <a:ext uri="{FF2B5EF4-FFF2-40B4-BE49-F238E27FC236}">
                  <a16:creationId xmlns:a16="http://schemas.microsoft.com/office/drawing/2014/main" id="{D2E1E067-1CEF-EC49-9AC9-B2D3EDC7C440}"/>
                </a:ext>
              </a:extLst>
            </p:cNvPr>
            <p:cNvPicPr>
              <a:picLocks noChangeAspect="1"/>
            </p:cNvPicPr>
            <p:nvPr userDrawn="1"/>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8317203" y="4982552"/>
              <a:ext cx="137160" cy="137160"/>
            </a:xfrm>
            <a:prstGeom prst="rect">
              <a:avLst/>
            </a:prstGeom>
          </p:spPr>
        </p:pic>
        <p:pic>
          <p:nvPicPr>
            <p:cNvPr id="51" name="Graphic 50">
              <a:extLst>
                <a:ext uri="{FF2B5EF4-FFF2-40B4-BE49-F238E27FC236}">
                  <a16:creationId xmlns:a16="http://schemas.microsoft.com/office/drawing/2014/main" id="{0EB6A98E-6D0C-3743-A3FF-FAA9BC18B9F7}"/>
                </a:ext>
              </a:extLst>
            </p:cNvPr>
            <p:cNvPicPr>
              <a:picLocks noChangeAspect="1"/>
            </p:cNvPicPr>
            <p:nvPr userDrawn="1"/>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8140048" y="4983256"/>
              <a:ext cx="100871" cy="137160"/>
            </a:xfrm>
            <a:prstGeom prst="rect">
              <a:avLst/>
            </a:prstGeom>
          </p:spPr>
        </p:pic>
      </p:grpSp>
      <p:sp>
        <p:nvSpPr>
          <p:cNvPr id="4" name="Slide Number Placeholder 3">
            <a:extLst>
              <a:ext uri="{FF2B5EF4-FFF2-40B4-BE49-F238E27FC236}">
                <a16:creationId xmlns:a16="http://schemas.microsoft.com/office/drawing/2014/main" id="{E48412C1-1A66-6946-9AAE-D2F5222B9A31}"/>
              </a:ext>
            </a:extLst>
          </p:cNvPr>
          <p:cNvSpPr>
            <a:spLocks noGrp="1"/>
          </p:cNvSpPr>
          <p:nvPr>
            <p:ph type="sldNum" sz="quarter" idx="12"/>
          </p:nvPr>
        </p:nvSpPr>
        <p:spPr/>
        <p:txBody>
          <a:bodyPr/>
          <a:lstStyle>
            <a:lvl1pPr>
              <a:defRPr b="0" i="0">
                <a:solidFill>
                  <a:schemeClr val="tx1"/>
                </a:solidFill>
                <a:latin typeface="Girl Scout Text Book" panose="02020003000000000000" pitchFamily="18" charset="0"/>
              </a:defRPr>
            </a:lvl1pPr>
          </a:lstStyle>
          <a:p>
            <a:fld id="{7691CCDB-B024-8747-B233-CAD1CBC7A901}" type="slidenum">
              <a:rPr lang="en-US" smtClean="0"/>
              <a:pPr/>
              <a:t>‹#›</a:t>
            </a:fld>
            <a:endParaRPr lang="en-US"/>
          </a:p>
        </p:txBody>
      </p:sp>
      <p:sp>
        <p:nvSpPr>
          <p:cNvPr id="10" name="Text Placeholder 65">
            <a:extLst>
              <a:ext uri="{FF2B5EF4-FFF2-40B4-BE49-F238E27FC236}">
                <a16:creationId xmlns:a16="http://schemas.microsoft.com/office/drawing/2014/main" id="{B5C6C243-A425-524F-B48B-A6A7C75D289E}"/>
              </a:ext>
            </a:extLst>
          </p:cNvPr>
          <p:cNvSpPr>
            <a:spLocks noGrp="1"/>
          </p:cNvSpPr>
          <p:nvPr>
            <p:ph type="body" sz="quarter" idx="14" hasCustomPrompt="1"/>
          </p:nvPr>
        </p:nvSpPr>
        <p:spPr>
          <a:xfrm>
            <a:off x="228600" y="2961253"/>
            <a:ext cx="11734800" cy="2550264"/>
          </a:xfrm>
        </p:spPr>
        <p:txBody>
          <a:bodyPr>
            <a:normAutofit/>
          </a:bodyPr>
          <a:lstStyle>
            <a:lvl1pPr marL="0" indent="0">
              <a:buNone/>
              <a:defRPr sz="1800" b="0" i="0">
                <a:solidFill>
                  <a:schemeClr val="tx1"/>
                </a:solidFill>
                <a:latin typeface="Girl Scout Text Book" panose="02020003000000000000" pitchFamily="18" charset="0"/>
              </a:defRPr>
            </a:lvl1pPr>
            <a:lvl2pPr>
              <a:defRPr sz="1600" b="0" i="0">
                <a:solidFill>
                  <a:schemeClr val="tx1"/>
                </a:solidFill>
                <a:latin typeface="Girl Scout Text Book" panose="02020003000000000000" pitchFamily="18" charset="0"/>
              </a:defRPr>
            </a:lvl2pPr>
            <a:lvl3pPr>
              <a:defRPr sz="1400" b="0" i="0">
                <a:solidFill>
                  <a:schemeClr val="tx1"/>
                </a:solidFill>
                <a:latin typeface="Girl Scout Text Book" panose="02020003000000000000" pitchFamily="18" charset="0"/>
              </a:defRPr>
            </a:lvl3pPr>
            <a:lvl4pPr>
              <a:defRPr sz="1200" b="0" i="0">
                <a:solidFill>
                  <a:schemeClr val="tx1"/>
                </a:solidFill>
                <a:latin typeface="Girl Scout Text Book" panose="02020003000000000000" pitchFamily="18" charset="0"/>
              </a:defRPr>
            </a:lvl4pPr>
            <a:lvl5pPr>
              <a:defRPr sz="1200" b="0" i="0">
                <a:solidFill>
                  <a:schemeClr val="tx1"/>
                </a:solidFill>
                <a:latin typeface="Girl Scout Text Book" panose="02020003000000000000" pitchFamily="18" charset="0"/>
              </a:defRPr>
            </a:lvl5pPr>
          </a:lstStyle>
          <a:p>
            <a:pPr lvl="0"/>
            <a:r>
              <a:rPr lang="en-US" dirty="0"/>
              <a:t>Paragraph </a:t>
            </a:r>
            <a:r>
              <a:rPr lang="en-US" dirty="0" err="1"/>
              <a:t>Subheader</a:t>
            </a:r>
            <a:endParaRPr lang="en-US" dirty="0"/>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46">
            <a:extLst>
              <a:ext uri="{FF2B5EF4-FFF2-40B4-BE49-F238E27FC236}">
                <a16:creationId xmlns:a16="http://schemas.microsoft.com/office/drawing/2014/main" id="{859E6D0A-88C5-7745-93E2-0DDF99B5CD3E}"/>
              </a:ext>
            </a:extLst>
          </p:cNvPr>
          <p:cNvSpPr>
            <a:spLocks noGrp="1"/>
          </p:cNvSpPr>
          <p:nvPr>
            <p:ph type="body" sz="quarter" idx="15" hasCustomPrompt="1"/>
          </p:nvPr>
        </p:nvSpPr>
        <p:spPr>
          <a:xfrm>
            <a:off x="228600" y="2030813"/>
            <a:ext cx="11734800" cy="925619"/>
          </a:xfrm>
        </p:spPr>
        <p:txBody>
          <a:bodyPr anchor="b">
            <a:normAutofit/>
          </a:bodyPr>
          <a:lstStyle>
            <a:lvl1pPr marL="0" indent="0">
              <a:lnSpc>
                <a:spcPct val="100000"/>
              </a:lnSpc>
              <a:buNone/>
              <a:defRPr sz="1800" b="1" i="0">
                <a:solidFill>
                  <a:schemeClr val="tx1"/>
                </a:solidFill>
                <a:latin typeface="Girl Scout Text Book" panose="02020003000000000000" pitchFamily="18" charset="0"/>
                <a:ea typeface="Palatino" pitchFamily="2" charset="77"/>
              </a:defRPr>
            </a:lvl1pPr>
          </a:lstStyle>
          <a:p>
            <a:pPr lvl="0"/>
            <a:r>
              <a:rPr lang="en-US" dirty="0"/>
              <a:t>Type here to enter a multi-line paragraph header.</a:t>
            </a:r>
          </a:p>
        </p:txBody>
      </p:sp>
      <p:sp>
        <p:nvSpPr>
          <p:cNvPr id="12" name="Text Placeholder 65">
            <a:extLst>
              <a:ext uri="{FF2B5EF4-FFF2-40B4-BE49-F238E27FC236}">
                <a16:creationId xmlns:a16="http://schemas.microsoft.com/office/drawing/2014/main" id="{29643761-E02D-C44E-88DC-B8F10563BBB8}"/>
              </a:ext>
            </a:extLst>
          </p:cNvPr>
          <p:cNvSpPr>
            <a:spLocks noGrp="1"/>
          </p:cNvSpPr>
          <p:nvPr>
            <p:ph type="body" sz="quarter" idx="18" hasCustomPrompt="1"/>
          </p:nvPr>
        </p:nvSpPr>
        <p:spPr>
          <a:xfrm>
            <a:off x="240177" y="1156214"/>
            <a:ext cx="11734801" cy="645831"/>
          </a:xfrm>
        </p:spPr>
        <p:txBody>
          <a:bodyPr>
            <a:normAutofit/>
          </a:bodyPr>
          <a:lstStyle>
            <a:lvl1pPr marL="0" indent="0">
              <a:buNone/>
              <a:defRPr sz="1800" b="0" i="0">
                <a:solidFill>
                  <a:schemeClr val="tx1"/>
                </a:solidFill>
                <a:latin typeface="Girl Scout Text Book" panose="02020003000000000000" pitchFamily="18" charset="0"/>
              </a:defRPr>
            </a:lvl1pPr>
            <a:lvl2pPr>
              <a:defRPr sz="1800"/>
            </a:lvl2pPr>
            <a:lvl3pPr>
              <a:defRPr sz="1800"/>
            </a:lvl3pPr>
            <a:lvl4pPr>
              <a:defRPr sz="1800"/>
            </a:lvl4pPr>
            <a:lvl5pPr>
              <a:defRPr sz="1800"/>
            </a:lvl5pPr>
          </a:lstStyle>
          <a:p>
            <a:pPr lvl="0"/>
            <a:r>
              <a:rPr lang="en-US" dirty="0"/>
              <a:t>Type here to enter a multi-line slide subtitle. Ut </a:t>
            </a:r>
            <a:r>
              <a:rPr lang="en-US" dirty="0" err="1"/>
              <a:t>enim</a:t>
            </a:r>
            <a:r>
              <a:rPr lang="en-US" dirty="0"/>
              <a:t> ad minima </a:t>
            </a:r>
            <a:r>
              <a:rPr lang="en-US" dirty="0" err="1"/>
              <a:t>veniam</a:t>
            </a:r>
            <a:r>
              <a:rPr lang="en-US" dirty="0"/>
              <a:t>, </a:t>
            </a:r>
            <a:r>
              <a:rPr lang="en-US" dirty="0" err="1"/>
              <a:t>quis</a:t>
            </a:r>
            <a:r>
              <a:rPr lang="en-US" dirty="0"/>
              <a:t> nostrum </a:t>
            </a:r>
            <a:r>
              <a:rPr lang="en-US" dirty="0" err="1"/>
              <a:t>exercitationem</a:t>
            </a:r>
            <a:r>
              <a:rPr lang="en-US" dirty="0"/>
              <a:t> </a:t>
            </a:r>
            <a:r>
              <a:rPr lang="en-US" dirty="0" err="1"/>
              <a:t>ullam</a:t>
            </a:r>
            <a:r>
              <a:rPr lang="en-US" dirty="0"/>
              <a:t> corporis </a:t>
            </a:r>
            <a:r>
              <a:rPr lang="en-US" dirty="0" err="1"/>
              <a:t>suscipit</a:t>
            </a:r>
            <a:r>
              <a:rPr lang="en-US" dirty="0"/>
              <a:t> </a:t>
            </a:r>
            <a:r>
              <a:rPr lang="en-US" dirty="0" err="1"/>
              <a:t>laboriosam</a:t>
            </a:r>
            <a:r>
              <a:rPr lang="en-US" dirty="0"/>
              <a:t>, nisi </a:t>
            </a:r>
            <a:r>
              <a:rPr lang="en-US" dirty="0" err="1"/>
              <a:t>ut</a:t>
            </a:r>
            <a:r>
              <a:rPr lang="en-US" dirty="0"/>
              <a:t> </a:t>
            </a:r>
            <a:r>
              <a:rPr lang="en-US" dirty="0" err="1"/>
              <a:t>aliquid</a:t>
            </a:r>
            <a:r>
              <a:rPr lang="en-US" dirty="0"/>
              <a:t> </a:t>
            </a:r>
            <a:r>
              <a:rPr lang="en-US" dirty="0" err="1"/>
              <a:t>consequatur</a:t>
            </a:r>
            <a:r>
              <a:rPr lang="en-US" dirty="0"/>
              <a:t>.</a:t>
            </a:r>
          </a:p>
        </p:txBody>
      </p:sp>
      <p:sp>
        <p:nvSpPr>
          <p:cNvPr id="3" name="Footer Placeholder 2">
            <a:extLst>
              <a:ext uri="{FF2B5EF4-FFF2-40B4-BE49-F238E27FC236}">
                <a16:creationId xmlns:a16="http://schemas.microsoft.com/office/drawing/2014/main" id="{BAFAB129-6AB3-454E-ABE6-8B5861D84E48}"/>
              </a:ext>
            </a:extLst>
          </p:cNvPr>
          <p:cNvSpPr>
            <a:spLocks noGrp="1"/>
          </p:cNvSpPr>
          <p:nvPr>
            <p:ph type="ftr" sz="quarter" idx="19"/>
          </p:nvPr>
        </p:nvSpPr>
        <p:spPr/>
        <p:txBody>
          <a:bodyPr/>
          <a:lstStyle>
            <a:lvl1pPr>
              <a:defRPr b="0" i="0">
                <a:latin typeface="Girl Scout Text Book" panose="02020003000000000000" pitchFamily="18" charset="0"/>
              </a:defRPr>
            </a:lvl1pPr>
          </a:lstStyle>
          <a:p>
            <a:r>
              <a:rPr lang="en-US"/>
              <a:t>©2021 Girl Scouts of the USA. All Rights Reserved.  Not for public distribution.</a:t>
            </a:r>
          </a:p>
        </p:txBody>
      </p:sp>
      <p:sp>
        <p:nvSpPr>
          <p:cNvPr id="9" name="Title 5">
            <a:extLst>
              <a:ext uri="{FF2B5EF4-FFF2-40B4-BE49-F238E27FC236}">
                <a16:creationId xmlns:a16="http://schemas.microsoft.com/office/drawing/2014/main" id="{21B48549-8997-0E4C-9DBD-1678D7C479C5}"/>
              </a:ext>
            </a:extLst>
          </p:cNvPr>
          <p:cNvSpPr>
            <a:spLocks noGrp="1"/>
          </p:cNvSpPr>
          <p:nvPr>
            <p:ph type="title" hasCustomPrompt="1"/>
          </p:nvPr>
        </p:nvSpPr>
        <p:spPr>
          <a:xfrm>
            <a:off x="240175" y="342901"/>
            <a:ext cx="11734800" cy="766823"/>
          </a:xfrm>
        </p:spPr>
        <p:txBody>
          <a:bodyPr/>
          <a:lstStyle>
            <a:lvl1pPr>
              <a:defRPr sz="2400" b="0" i="0">
                <a:solidFill>
                  <a:schemeClr val="tx1"/>
                </a:solidFill>
                <a:latin typeface="Girl Scout Text Book" panose="02020003000000000000" pitchFamily="18" charset="0"/>
              </a:defRPr>
            </a:lvl1pPr>
          </a:lstStyle>
          <a:p>
            <a:r>
              <a:rPr lang="en-US" dirty="0"/>
              <a:t>Type Here to Enter a Two-Line Slide Header. Sed Ut </a:t>
            </a:r>
            <a:r>
              <a:rPr lang="en-US" dirty="0" err="1"/>
              <a:t>Perspiciatis</a:t>
            </a:r>
            <a:r>
              <a:rPr lang="en-US" dirty="0"/>
              <a:t> </a:t>
            </a:r>
            <a:r>
              <a:rPr lang="en-US" dirty="0" err="1"/>
              <a:t>Unde</a:t>
            </a:r>
            <a:r>
              <a:rPr lang="en-US" dirty="0"/>
              <a:t> Omnis </a:t>
            </a:r>
            <a:r>
              <a:rPr lang="en-US" dirty="0" err="1"/>
              <a:t>Iste</a:t>
            </a:r>
            <a:r>
              <a:rPr lang="en-US" dirty="0"/>
              <a:t> </a:t>
            </a:r>
            <a:r>
              <a:rPr lang="en-US" dirty="0" err="1"/>
              <a:t>Natus</a:t>
            </a:r>
            <a:r>
              <a:rPr lang="en-US" dirty="0"/>
              <a:t> Error Sit </a:t>
            </a:r>
            <a:r>
              <a:rPr lang="en-US" dirty="0" err="1"/>
              <a:t>Voluptatem</a:t>
            </a:r>
            <a:r>
              <a:rPr lang="en-US" dirty="0"/>
              <a:t> </a:t>
            </a:r>
            <a:r>
              <a:rPr lang="en-US" dirty="0" err="1"/>
              <a:t>Accusantium</a:t>
            </a:r>
            <a:r>
              <a:rPr lang="en-US" dirty="0"/>
              <a:t>.</a:t>
            </a:r>
          </a:p>
        </p:txBody>
      </p:sp>
      <p:sp>
        <p:nvSpPr>
          <p:cNvPr id="13" name="Text Placeholder 46">
            <a:extLst>
              <a:ext uri="{FF2B5EF4-FFF2-40B4-BE49-F238E27FC236}">
                <a16:creationId xmlns:a16="http://schemas.microsoft.com/office/drawing/2014/main" id="{02F21F7C-7CB0-3942-BFBD-285052A05388}"/>
              </a:ext>
            </a:extLst>
          </p:cNvPr>
          <p:cNvSpPr>
            <a:spLocks noGrp="1"/>
          </p:cNvSpPr>
          <p:nvPr>
            <p:ph type="body" sz="quarter" idx="17" hasCustomPrompt="1"/>
          </p:nvPr>
        </p:nvSpPr>
        <p:spPr>
          <a:xfrm>
            <a:off x="254000" y="-1"/>
            <a:ext cx="11746375" cy="342900"/>
          </a:xfrm>
        </p:spPr>
        <p:txBody>
          <a:bodyPr anchor="b">
            <a:noAutofit/>
          </a:bodyPr>
          <a:lstStyle>
            <a:lvl1pPr marL="0" indent="0">
              <a:lnSpc>
                <a:spcPct val="100000"/>
              </a:lnSpc>
              <a:buNone/>
              <a:defRPr sz="1333" b="0" i="0">
                <a:solidFill>
                  <a:schemeClr val="tx1"/>
                </a:solidFill>
                <a:latin typeface="Girl Scout Text Book" panose="02020003000000000000" pitchFamily="18" charset="0"/>
              </a:defRPr>
            </a:lvl1pPr>
          </a:lstStyle>
          <a:p>
            <a:pPr lvl="0"/>
            <a:r>
              <a:rPr lang="en-US" dirty="0"/>
              <a:t>Type here to enter the presentation section name.</a:t>
            </a:r>
          </a:p>
        </p:txBody>
      </p:sp>
    </p:spTree>
    <p:extLst>
      <p:ext uri="{BB962C8B-B14F-4D97-AF65-F5344CB8AC3E}">
        <p14:creationId xmlns:p14="http://schemas.microsoft.com/office/powerpoint/2010/main" val="3934583833"/>
      </p:ext>
    </p:extLst>
  </p:cSld>
  <p:clrMapOvr>
    <a:masterClrMapping/>
  </p:clrMapOvr>
  <p:transition>
    <p:fade/>
  </p:transition>
  <p:extLst>
    <p:ext uri="{DCECCB84-F9BA-43D5-87BE-67443E8EF086}">
      <p15:sldGuideLst xmlns:p15="http://schemas.microsoft.com/office/powerpoint/2012/main">
        <p15:guide id="1" pos="288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Blank Slide | Faded Mosaic">
    <p:bg>
      <p:bgPr>
        <a:solidFill>
          <a:schemeClr val="bg1"/>
        </a:solidFill>
        <a:effectLst/>
      </p:bgPr>
    </p:bg>
    <p:spTree>
      <p:nvGrpSpPr>
        <p:cNvPr id="1" name=""/>
        <p:cNvGrpSpPr/>
        <p:nvPr/>
      </p:nvGrpSpPr>
      <p:grpSpPr>
        <a:xfrm>
          <a:off x="0" y="0"/>
          <a:ext cx="0" cy="0"/>
          <a:chOff x="0" y="0"/>
          <a:chExt cx="0" cy="0"/>
        </a:xfrm>
      </p:grpSpPr>
      <p:grpSp>
        <p:nvGrpSpPr>
          <p:cNvPr id="38" name="Group 37">
            <a:extLst>
              <a:ext uri="{FF2B5EF4-FFF2-40B4-BE49-F238E27FC236}">
                <a16:creationId xmlns:a16="http://schemas.microsoft.com/office/drawing/2014/main" id="{E84FE284-CC7D-1F49-83AD-895470CCD80A}"/>
              </a:ext>
            </a:extLst>
          </p:cNvPr>
          <p:cNvGrpSpPr/>
          <p:nvPr userDrawn="1"/>
        </p:nvGrpSpPr>
        <p:grpSpPr>
          <a:xfrm>
            <a:off x="0" y="6608354"/>
            <a:ext cx="12192000" cy="254857"/>
            <a:chOff x="0" y="4956265"/>
            <a:chExt cx="9144000" cy="191143"/>
          </a:xfrm>
        </p:grpSpPr>
        <p:sp>
          <p:nvSpPr>
            <p:cNvPr id="40" name="Rectangle 39">
              <a:extLst>
                <a:ext uri="{FF2B5EF4-FFF2-40B4-BE49-F238E27FC236}">
                  <a16:creationId xmlns:a16="http://schemas.microsoft.com/office/drawing/2014/main" id="{095AB2F3-0482-8C43-80CB-F8D7A06571B7}"/>
                </a:ext>
              </a:extLst>
            </p:cNvPr>
            <p:cNvSpPr>
              <a:spLocks noChangeAspect="1"/>
            </p:cNvSpPr>
            <p:nvPr userDrawn="1"/>
          </p:nvSpPr>
          <p:spPr>
            <a:xfrm>
              <a:off x="8291462" y="4956265"/>
              <a:ext cx="191143" cy="1911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b="0" i="0" dirty="0">
                <a:solidFill>
                  <a:schemeClr val="bg1"/>
                </a:solidFill>
                <a:latin typeface="Girl Scout Display Light" panose="02020003000000000000" pitchFamily="18" charset="0"/>
              </a:endParaRPr>
            </a:p>
          </p:txBody>
        </p:sp>
        <p:sp>
          <p:nvSpPr>
            <p:cNvPr id="41" name="Rectangle 40">
              <a:extLst>
                <a:ext uri="{FF2B5EF4-FFF2-40B4-BE49-F238E27FC236}">
                  <a16:creationId xmlns:a16="http://schemas.microsoft.com/office/drawing/2014/main" id="{6B0638D2-D372-2D47-A8BD-45621101F459}"/>
                </a:ext>
              </a:extLst>
            </p:cNvPr>
            <p:cNvSpPr>
              <a:spLocks noChangeAspect="1"/>
            </p:cNvSpPr>
            <p:nvPr userDrawn="1"/>
          </p:nvSpPr>
          <p:spPr>
            <a:xfrm>
              <a:off x="8482604" y="4956265"/>
              <a:ext cx="191143" cy="19114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b="0" i="0" dirty="0">
                <a:solidFill>
                  <a:schemeClr val="bg1"/>
                </a:solidFill>
                <a:latin typeface="Girl Scout Display Light" panose="02020003000000000000" pitchFamily="18" charset="0"/>
              </a:endParaRPr>
            </a:p>
          </p:txBody>
        </p:sp>
        <p:sp>
          <p:nvSpPr>
            <p:cNvPr id="42" name="Rectangle 41">
              <a:extLst>
                <a:ext uri="{FF2B5EF4-FFF2-40B4-BE49-F238E27FC236}">
                  <a16:creationId xmlns:a16="http://schemas.microsoft.com/office/drawing/2014/main" id="{D9E25226-C82C-974A-BC69-E688F97B47B4}"/>
                </a:ext>
              </a:extLst>
            </p:cNvPr>
            <p:cNvSpPr>
              <a:spLocks noChangeAspect="1"/>
            </p:cNvSpPr>
            <p:nvPr userDrawn="1"/>
          </p:nvSpPr>
          <p:spPr>
            <a:xfrm>
              <a:off x="8673746" y="4956265"/>
              <a:ext cx="470254" cy="1911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b="0" i="0" dirty="0">
                <a:solidFill>
                  <a:schemeClr val="bg1"/>
                </a:solidFill>
                <a:latin typeface="Girl Scout Display Light" panose="02020003000000000000" pitchFamily="18" charset="0"/>
              </a:endParaRPr>
            </a:p>
          </p:txBody>
        </p:sp>
        <p:sp>
          <p:nvSpPr>
            <p:cNvPr id="43" name="Rectangle 42">
              <a:extLst>
                <a:ext uri="{FF2B5EF4-FFF2-40B4-BE49-F238E27FC236}">
                  <a16:creationId xmlns:a16="http://schemas.microsoft.com/office/drawing/2014/main" id="{3223FB71-7C3A-0F40-87E5-EF038366929D}"/>
                </a:ext>
              </a:extLst>
            </p:cNvPr>
            <p:cNvSpPr>
              <a:spLocks noChangeAspect="1"/>
            </p:cNvSpPr>
            <p:nvPr userDrawn="1"/>
          </p:nvSpPr>
          <p:spPr>
            <a:xfrm>
              <a:off x="0" y="4956265"/>
              <a:ext cx="8119809" cy="1911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b="0" i="0" dirty="0">
                <a:solidFill>
                  <a:schemeClr val="bg1"/>
                </a:solidFill>
                <a:latin typeface="Girl Scout Display Light" panose="02020003000000000000" pitchFamily="18" charset="0"/>
              </a:endParaRPr>
            </a:p>
          </p:txBody>
        </p:sp>
        <p:sp>
          <p:nvSpPr>
            <p:cNvPr id="44" name="Rectangle 43">
              <a:extLst>
                <a:ext uri="{FF2B5EF4-FFF2-40B4-BE49-F238E27FC236}">
                  <a16:creationId xmlns:a16="http://schemas.microsoft.com/office/drawing/2014/main" id="{3C2F76B9-CB26-474C-A886-0CFC76EDD0AD}"/>
                </a:ext>
              </a:extLst>
            </p:cNvPr>
            <p:cNvSpPr>
              <a:spLocks noChangeAspect="1"/>
            </p:cNvSpPr>
            <p:nvPr userDrawn="1"/>
          </p:nvSpPr>
          <p:spPr>
            <a:xfrm>
              <a:off x="8101073" y="4956265"/>
              <a:ext cx="191143" cy="19114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b="0" i="0" dirty="0">
                <a:solidFill>
                  <a:schemeClr val="bg1"/>
                </a:solidFill>
                <a:latin typeface="Girl Scout Display Light" panose="02020003000000000000" pitchFamily="18" charset="0"/>
              </a:endParaRPr>
            </a:p>
          </p:txBody>
        </p:sp>
        <p:pic>
          <p:nvPicPr>
            <p:cNvPr id="46" name="Graphic 45">
              <a:extLst>
                <a:ext uri="{FF2B5EF4-FFF2-40B4-BE49-F238E27FC236}">
                  <a16:creationId xmlns:a16="http://schemas.microsoft.com/office/drawing/2014/main" id="{9C9C6CA1-9465-3747-B895-E3FD022C0D88}"/>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503637" y="4981114"/>
              <a:ext cx="146304" cy="146304"/>
            </a:xfrm>
            <a:prstGeom prst="rect">
              <a:avLst/>
            </a:prstGeom>
          </p:spPr>
        </p:pic>
        <p:pic>
          <p:nvPicPr>
            <p:cNvPr id="50" name="Graphic 49">
              <a:extLst>
                <a:ext uri="{FF2B5EF4-FFF2-40B4-BE49-F238E27FC236}">
                  <a16:creationId xmlns:a16="http://schemas.microsoft.com/office/drawing/2014/main" id="{AEDE4383-6269-354A-BEDE-D5AFA42A583F}"/>
                </a:ext>
              </a:extLst>
            </p:cNvPr>
            <p:cNvPicPr>
              <a:picLocks noChangeAspect="1"/>
            </p:cNvPicPr>
            <p:nvPr userDrawn="1"/>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8317203" y="4982552"/>
              <a:ext cx="137160" cy="137160"/>
            </a:xfrm>
            <a:prstGeom prst="rect">
              <a:avLst/>
            </a:prstGeom>
          </p:spPr>
        </p:pic>
        <p:pic>
          <p:nvPicPr>
            <p:cNvPr id="51" name="Graphic 50">
              <a:extLst>
                <a:ext uri="{FF2B5EF4-FFF2-40B4-BE49-F238E27FC236}">
                  <a16:creationId xmlns:a16="http://schemas.microsoft.com/office/drawing/2014/main" id="{FF4F0C2B-C185-D647-A13A-676F6F095AF2}"/>
                </a:ext>
              </a:extLst>
            </p:cNvPr>
            <p:cNvPicPr>
              <a:picLocks noChangeAspect="1"/>
            </p:cNvPicPr>
            <p:nvPr userDrawn="1"/>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8140048" y="4983256"/>
              <a:ext cx="100871" cy="137160"/>
            </a:xfrm>
            <a:prstGeom prst="rect">
              <a:avLst/>
            </a:prstGeom>
          </p:spPr>
        </p:pic>
      </p:grpSp>
      <p:sp>
        <p:nvSpPr>
          <p:cNvPr id="7" name="Slide Number Placeholder 6">
            <a:extLst>
              <a:ext uri="{FF2B5EF4-FFF2-40B4-BE49-F238E27FC236}">
                <a16:creationId xmlns:a16="http://schemas.microsoft.com/office/drawing/2014/main" id="{830D97D4-FA4C-1741-8CE0-31EA178DE6D3}"/>
              </a:ext>
            </a:extLst>
          </p:cNvPr>
          <p:cNvSpPr>
            <a:spLocks noGrp="1"/>
          </p:cNvSpPr>
          <p:nvPr>
            <p:ph type="sldNum" sz="quarter" idx="12"/>
          </p:nvPr>
        </p:nvSpPr>
        <p:spPr/>
        <p:txBody>
          <a:bodyPr/>
          <a:lstStyle>
            <a:lvl1pPr>
              <a:defRPr>
                <a:solidFill>
                  <a:schemeClr val="tx1"/>
                </a:solidFill>
              </a:defRPr>
            </a:lvl1pPr>
          </a:lstStyle>
          <a:p>
            <a:fld id="{7691CCDB-B024-8747-B233-CAD1CBC7A901}" type="slidenum">
              <a:rPr lang="en-US" smtClean="0"/>
              <a:pPr/>
              <a:t>‹#›</a:t>
            </a:fld>
            <a:endParaRPr lang="en-US"/>
          </a:p>
        </p:txBody>
      </p:sp>
      <p:sp>
        <p:nvSpPr>
          <p:cNvPr id="35" name="Text Placeholder 46">
            <a:extLst>
              <a:ext uri="{FF2B5EF4-FFF2-40B4-BE49-F238E27FC236}">
                <a16:creationId xmlns:a16="http://schemas.microsoft.com/office/drawing/2014/main" id="{4251B904-3DD3-3D47-BBD7-1D4AFE49FA83}"/>
              </a:ext>
            </a:extLst>
          </p:cNvPr>
          <p:cNvSpPr>
            <a:spLocks noGrp="1"/>
          </p:cNvSpPr>
          <p:nvPr>
            <p:ph type="body" sz="quarter" idx="20" hasCustomPrompt="1"/>
          </p:nvPr>
        </p:nvSpPr>
        <p:spPr>
          <a:xfrm>
            <a:off x="254000" y="-1"/>
            <a:ext cx="11746375" cy="342900"/>
          </a:xfrm>
        </p:spPr>
        <p:txBody>
          <a:bodyPr anchor="b">
            <a:noAutofit/>
          </a:bodyPr>
          <a:lstStyle>
            <a:lvl1pPr marL="0" indent="0">
              <a:lnSpc>
                <a:spcPct val="100000"/>
              </a:lnSpc>
              <a:buNone/>
              <a:defRPr sz="1333" b="0" i="0">
                <a:solidFill>
                  <a:schemeClr val="tx1"/>
                </a:solidFill>
                <a:latin typeface="Girl Scout Text Book" panose="02020003000000000000" pitchFamily="18" charset="0"/>
              </a:defRPr>
            </a:lvl1pPr>
          </a:lstStyle>
          <a:p>
            <a:pPr lvl="0"/>
            <a:r>
              <a:rPr lang="en-US" dirty="0"/>
              <a:t>Type here to enter the presentation section name.</a:t>
            </a:r>
          </a:p>
        </p:txBody>
      </p:sp>
      <p:sp>
        <p:nvSpPr>
          <p:cNvPr id="36" name="Footer Placeholder 4">
            <a:extLst>
              <a:ext uri="{FF2B5EF4-FFF2-40B4-BE49-F238E27FC236}">
                <a16:creationId xmlns:a16="http://schemas.microsoft.com/office/drawing/2014/main" id="{E000646E-66C1-D94F-AE64-70359E5E2329}"/>
              </a:ext>
            </a:extLst>
          </p:cNvPr>
          <p:cNvSpPr>
            <a:spLocks noGrp="1"/>
          </p:cNvSpPr>
          <p:nvPr>
            <p:ph type="ftr" sz="quarter" idx="3"/>
          </p:nvPr>
        </p:nvSpPr>
        <p:spPr>
          <a:xfrm>
            <a:off x="228599" y="6652549"/>
            <a:ext cx="7564396" cy="206104"/>
          </a:xfrm>
          <a:prstGeom prst="rect">
            <a:avLst/>
          </a:prstGeom>
        </p:spPr>
        <p:txBody>
          <a:bodyPr vert="horz" lIns="91440" tIns="45720" rIns="91440" bIns="45720" rtlCol="0" anchor="b"/>
          <a:lstStyle>
            <a:lvl1pPr marL="0" marR="0" indent="0" algn="l" defTabSz="914354" rtl="0" eaLnBrk="1" fontAlgn="auto" latinLnBrk="0" hangingPunct="1">
              <a:lnSpc>
                <a:spcPct val="100000"/>
              </a:lnSpc>
              <a:spcBef>
                <a:spcPts val="0"/>
              </a:spcBef>
              <a:spcAft>
                <a:spcPts val="0"/>
              </a:spcAft>
              <a:buClrTx/>
              <a:buSzTx/>
              <a:buFontTx/>
              <a:buNone/>
              <a:tabLst/>
              <a:defRPr sz="600" b="0" i="0">
                <a:solidFill>
                  <a:schemeClr val="tx1"/>
                </a:solidFill>
                <a:latin typeface="Girl Scout Text Book" panose="02020003000000000000" pitchFamily="18" charset="0"/>
              </a:defRPr>
            </a:lvl1pPr>
          </a:lstStyle>
          <a:p>
            <a:r>
              <a:rPr lang="en-US"/>
              <a:t>©2021 Girl Scouts of the USA. All Rights Reserved.  Not for public distribution.</a:t>
            </a:r>
            <a:endParaRPr lang="en-US" dirty="0"/>
          </a:p>
        </p:txBody>
      </p:sp>
    </p:spTree>
    <p:extLst>
      <p:ext uri="{BB962C8B-B14F-4D97-AF65-F5344CB8AC3E}">
        <p14:creationId xmlns:p14="http://schemas.microsoft.com/office/powerpoint/2010/main" val="2508467452"/>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Slide | Girl Scout Green">
    <p:bg>
      <p:bgPr>
        <a:solidFill>
          <a:schemeClr val="accent2"/>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3C37FA42-A89B-5648-8F72-21F24879C50D}"/>
              </a:ext>
            </a:extLst>
          </p:cNvPr>
          <p:cNvGrpSpPr/>
          <p:nvPr userDrawn="1"/>
        </p:nvGrpSpPr>
        <p:grpSpPr>
          <a:xfrm>
            <a:off x="0" y="6608354"/>
            <a:ext cx="12192000" cy="254857"/>
            <a:chOff x="0" y="4956265"/>
            <a:chExt cx="9144000" cy="191143"/>
          </a:xfrm>
        </p:grpSpPr>
        <p:sp>
          <p:nvSpPr>
            <p:cNvPr id="11" name="Rectangle 10">
              <a:extLst>
                <a:ext uri="{FF2B5EF4-FFF2-40B4-BE49-F238E27FC236}">
                  <a16:creationId xmlns:a16="http://schemas.microsoft.com/office/drawing/2014/main" id="{2A329209-52CF-5D4A-83BE-563F5D865DE1}"/>
                </a:ext>
              </a:extLst>
            </p:cNvPr>
            <p:cNvSpPr>
              <a:spLocks noChangeAspect="1"/>
            </p:cNvSpPr>
            <p:nvPr userDrawn="1"/>
          </p:nvSpPr>
          <p:spPr>
            <a:xfrm>
              <a:off x="8291462" y="4956265"/>
              <a:ext cx="191143" cy="1911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b="0" i="0" dirty="0">
                <a:solidFill>
                  <a:schemeClr val="bg1"/>
                </a:solidFill>
                <a:latin typeface="Girl Scout Display Light" panose="02020003000000000000" pitchFamily="18" charset="0"/>
              </a:endParaRPr>
            </a:p>
          </p:txBody>
        </p:sp>
        <p:sp>
          <p:nvSpPr>
            <p:cNvPr id="14" name="Rectangle 13">
              <a:extLst>
                <a:ext uri="{FF2B5EF4-FFF2-40B4-BE49-F238E27FC236}">
                  <a16:creationId xmlns:a16="http://schemas.microsoft.com/office/drawing/2014/main" id="{B8875B62-E8EE-2140-AD4A-009F303761C5}"/>
                </a:ext>
              </a:extLst>
            </p:cNvPr>
            <p:cNvSpPr>
              <a:spLocks noChangeAspect="1"/>
            </p:cNvSpPr>
            <p:nvPr userDrawn="1"/>
          </p:nvSpPr>
          <p:spPr>
            <a:xfrm>
              <a:off x="8482604" y="4956265"/>
              <a:ext cx="191143" cy="19114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b="0" i="0" dirty="0">
                <a:solidFill>
                  <a:schemeClr val="bg1"/>
                </a:solidFill>
                <a:latin typeface="Girl Scout Display Light" panose="02020003000000000000" pitchFamily="18" charset="0"/>
              </a:endParaRPr>
            </a:p>
          </p:txBody>
        </p:sp>
        <p:sp>
          <p:nvSpPr>
            <p:cNvPr id="15" name="Rectangle 14">
              <a:extLst>
                <a:ext uri="{FF2B5EF4-FFF2-40B4-BE49-F238E27FC236}">
                  <a16:creationId xmlns:a16="http://schemas.microsoft.com/office/drawing/2014/main" id="{1A856345-6C9A-EB47-A26A-1341CAC7BAAB}"/>
                </a:ext>
              </a:extLst>
            </p:cNvPr>
            <p:cNvSpPr>
              <a:spLocks noChangeAspect="1"/>
            </p:cNvSpPr>
            <p:nvPr userDrawn="1"/>
          </p:nvSpPr>
          <p:spPr>
            <a:xfrm>
              <a:off x="8673746" y="4956265"/>
              <a:ext cx="470254" cy="1911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b="0" i="0" dirty="0">
                <a:solidFill>
                  <a:schemeClr val="bg1"/>
                </a:solidFill>
                <a:latin typeface="Girl Scout Display Light" panose="02020003000000000000" pitchFamily="18" charset="0"/>
              </a:endParaRPr>
            </a:p>
          </p:txBody>
        </p:sp>
        <p:sp>
          <p:nvSpPr>
            <p:cNvPr id="16" name="Rectangle 15">
              <a:extLst>
                <a:ext uri="{FF2B5EF4-FFF2-40B4-BE49-F238E27FC236}">
                  <a16:creationId xmlns:a16="http://schemas.microsoft.com/office/drawing/2014/main" id="{EE3EFDC8-B491-4A41-9D85-71040528A1A7}"/>
                </a:ext>
              </a:extLst>
            </p:cNvPr>
            <p:cNvSpPr>
              <a:spLocks noChangeAspect="1"/>
            </p:cNvSpPr>
            <p:nvPr userDrawn="1"/>
          </p:nvSpPr>
          <p:spPr>
            <a:xfrm>
              <a:off x="0" y="4956265"/>
              <a:ext cx="8119809" cy="1911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b="0" i="0" dirty="0">
                <a:solidFill>
                  <a:schemeClr val="bg1"/>
                </a:solidFill>
                <a:latin typeface="Girl Scout Display Light" panose="02020003000000000000" pitchFamily="18" charset="0"/>
              </a:endParaRPr>
            </a:p>
          </p:txBody>
        </p:sp>
        <p:sp>
          <p:nvSpPr>
            <p:cNvPr id="17" name="Rectangle 16">
              <a:extLst>
                <a:ext uri="{FF2B5EF4-FFF2-40B4-BE49-F238E27FC236}">
                  <a16:creationId xmlns:a16="http://schemas.microsoft.com/office/drawing/2014/main" id="{8E78084D-1213-E04F-9B67-56B7A28A8649}"/>
                </a:ext>
              </a:extLst>
            </p:cNvPr>
            <p:cNvSpPr>
              <a:spLocks noChangeAspect="1"/>
            </p:cNvSpPr>
            <p:nvPr userDrawn="1"/>
          </p:nvSpPr>
          <p:spPr>
            <a:xfrm>
              <a:off x="8101073" y="4956265"/>
              <a:ext cx="191143" cy="19114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b="0" i="0" dirty="0">
                <a:solidFill>
                  <a:schemeClr val="bg1"/>
                </a:solidFill>
                <a:latin typeface="Girl Scout Display Light" panose="02020003000000000000" pitchFamily="18" charset="0"/>
              </a:endParaRPr>
            </a:p>
          </p:txBody>
        </p:sp>
        <p:pic>
          <p:nvPicPr>
            <p:cNvPr id="18" name="Graphic 17">
              <a:extLst>
                <a:ext uri="{FF2B5EF4-FFF2-40B4-BE49-F238E27FC236}">
                  <a16:creationId xmlns:a16="http://schemas.microsoft.com/office/drawing/2014/main" id="{199CEFC8-C2C1-5E40-B13B-35DDB0481AB6}"/>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503637" y="4981114"/>
              <a:ext cx="146304" cy="146304"/>
            </a:xfrm>
            <a:prstGeom prst="rect">
              <a:avLst/>
            </a:prstGeom>
          </p:spPr>
        </p:pic>
        <p:pic>
          <p:nvPicPr>
            <p:cNvPr id="19" name="Graphic 18">
              <a:extLst>
                <a:ext uri="{FF2B5EF4-FFF2-40B4-BE49-F238E27FC236}">
                  <a16:creationId xmlns:a16="http://schemas.microsoft.com/office/drawing/2014/main" id="{8B1D9C3A-7FED-9A4E-9049-C223F4A52102}"/>
                </a:ext>
              </a:extLst>
            </p:cNvPr>
            <p:cNvPicPr>
              <a:picLocks noChangeAspect="1"/>
            </p:cNvPicPr>
            <p:nvPr userDrawn="1"/>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8317203" y="4982552"/>
              <a:ext cx="137160" cy="137160"/>
            </a:xfrm>
            <a:prstGeom prst="rect">
              <a:avLst/>
            </a:prstGeom>
          </p:spPr>
        </p:pic>
        <p:pic>
          <p:nvPicPr>
            <p:cNvPr id="20" name="Graphic 19">
              <a:extLst>
                <a:ext uri="{FF2B5EF4-FFF2-40B4-BE49-F238E27FC236}">
                  <a16:creationId xmlns:a16="http://schemas.microsoft.com/office/drawing/2014/main" id="{87CF2EA6-3030-224A-A254-12B2D85CBAF1}"/>
                </a:ext>
              </a:extLst>
            </p:cNvPr>
            <p:cNvPicPr>
              <a:picLocks noChangeAspect="1"/>
            </p:cNvPicPr>
            <p:nvPr userDrawn="1"/>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8140048" y="4983256"/>
              <a:ext cx="100871" cy="137160"/>
            </a:xfrm>
            <a:prstGeom prst="rect">
              <a:avLst/>
            </a:prstGeom>
          </p:spPr>
        </p:pic>
      </p:grpSp>
      <p:sp>
        <p:nvSpPr>
          <p:cNvPr id="7" name="Slide Number Placeholder 6">
            <a:extLst>
              <a:ext uri="{FF2B5EF4-FFF2-40B4-BE49-F238E27FC236}">
                <a16:creationId xmlns:a16="http://schemas.microsoft.com/office/drawing/2014/main" id="{830D97D4-FA4C-1741-8CE0-31EA178DE6D3}"/>
              </a:ext>
            </a:extLst>
          </p:cNvPr>
          <p:cNvSpPr>
            <a:spLocks noGrp="1"/>
          </p:cNvSpPr>
          <p:nvPr>
            <p:ph type="sldNum" sz="quarter" idx="12"/>
          </p:nvPr>
        </p:nvSpPr>
        <p:spPr/>
        <p:txBody>
          <a:bodyPr/>
          <a:lstStyle>
            <a:lvl1pPr>
              <a:defRPr>
                <a:solidFill>
                  <a:schemeClr val="tx1"/>
                </a:solidFill>
              </a:defRPr>
            </a:lvl1pPr>
          </a:lstStyle>
          <a:p>
            <a:fld id="{7691CCDB-B024-8747-B233-CAD1CBC7A901}" type="slidenum">
              <a:rPr lang="en-US" smtClean="0"/>
              <a:pPr/>
              <a:t>‹#›</a:t>
            </a:fld>
            <a:endParaRPr lang="en-US"/>
          </a:p>
        </p:txBody>
      </p:sp>
      <p:sp>
        <p:nvSpPr>
          <p:cNvPr id="8" name="Footer Placeholder 4">
            <a:extLst>
              <a:ext uri="{FF2B5EF4-FFF2-40B4-BE49-F238E27FC236}">
                <a16:creationId xmlns:a16="http://schemas.microsoft.com/office/drawing/2014/main" id="{F997FB8B-39FD-814E-99F6-55C239257F6E}"/>
              </a:ext>
            </a:extLst>
          </p:cNvPr>
          <p:cNvSpPr>
            <a:spLocks noGrp="1"/>
          </p:cNvSpPr>
          <p:nvPr>
            <p:ph type="ftr" sz="quarter" idx="3"/>
          </p:nvPr>
        </p:nvSpPr>
        <p:spPr>
          <a:xfrm>
            <a:off x="228599" y="6652549"/>
            <a:ext cx="7564396" cy="206104"/>
          </a:xfrm>
          <a:prstGeom prst="rect">
            <a:avLst/>
          </a:prstGeom>
        </p:spPr>
        <p:txBody>
          <a:bodyPr vert="horz" lIns="91440" tIns="45720" rIns="91440" bIns="45720" rtlCol="0" anchor="b"/>
          <a:lstStyle>
            <a:lvl1pPr marL="0" marR="0" indent="0" algn="l" defTabSz="914354" rtl="0" eaLnBrk="1" fontAlgn="auto" latinLnBrk="0" hangingPunct="1">
              <a:lnSpc>
                <a:spcPct val="100000"/>
              </a:lnSpc>
              <a:spcBef>
                <a:spcPts val="0"/>
              </a:spcBef>
              <a:spcAft>
                <a:spcPts val="0"/>
              </a:spcAft>
              <a:buClrTx/>
              <a:buSzTx/>
              <a:buFontTx/>
              <a:buNone/>
              <a:tabLst/>
              <a:defRPr sz="600" b="0" i="0">
                <a:solidFill>
                  <a:schemeClr val="tx1"/>
                </a:solidFill>
                <a:latin typeface="Girl Scout Text Book" panose="02020003000000000000" pitchFamily="18" charset="0"/>
              </a:defRPr>
            </a:lvl1pPr>
          </a:lstStyle>
          <a:p>
            <a:r>
              <a:rPr lang="en-US"/>
              <a:t>©2021 Girl Scouts of the USA. All Rights Reserved.  Not for public distribution.</a:t>
            </a:r>
            <a:endParaRPr lang="en-US" dirty="0"/>
          </a:p>
        </p:txBody>
      </p:sp>
      <p:sp>
        <p:nvSpPr>
          <p:cNvPr id="2" name="TextBox 1">
            <a:extLst>
              <a:ext uri="{FF2B5EF4-FFF2-40B4-BE49-F238E27FC236}">
                <a16:creationId xmlns:a16="http://schemas.microsoft.com/office/drawing/2014/main" id="{C4F81B50-890C-D341-BB8E-A1A2BBD86E0E}"/>
              </a:ext>
            </a:extLst>
          </p:cNvPr>
          <p:cNvSpPr txBox="1"/>
          <p:nvPr userDrawn="1"/>
        </p:nvSpPr>
        <p:spPr>
          <a:xfrm>
            <a:off x="12386931" y="595423"/>
            <a:ext cx="0" cy="0"/>
          </a:xfrm>
          <a:prstGeom prst="rect">
            <a:avLst/>
          </a:prstGeom>
          <a:noFill/>
          <a:ln>
            <a:noFill/>
          </a:ln>
        </p:spPr>
        <p:txBody>
          <a:bodyPr vert="horz" wrap="none" lIns="91440" tIns="45720" rIns="91440" bIns="45720" rtlCol="0" anchor="ctr">
            <a:noAutofit/>
          </a:bodyPr>
          <a:lstStyle/>
          <a:p>
            <a:pPr algn="l"/>
            <a:endParaRPr lang="en-US" sz="1351" b="0" i="0" dirty="0">
              <a:latin typeface="Girl Scout Display Light" panose="02020003000000000000" pitchFamily="18" charset="0"/>
            </a:endParaRPr>
          </a:p>
        </p:txBody>
      </p:sp>
      <p:sp>
        <p:nvSpPr>
          <p:cNvPr id="9" name="Text Placeholder 46">
            <a:extLst>
              <a:ext uri="{FF2B5EF4-FFF2-40B4-BE49-F238E27FC236}">
                <a16:creationId xmlns:a16="http://schemas.microsoft.com/office/drawing/2014/main" id="{2FECDA4E-ED8D-3841-8294-8023874554C3}"/>
              </a:ext>
            </a:extLst>
          </p:cNvPr>
          <p:cNvSpPr>
            <a:spLocks noGrp="1"/>
          </p:cNvSpPr>
          <p:nvPr>
            <p:ph type="body" sz="quarter" idx="20" hasCustomPrompt="1"/>
          </p:nvPr>
        </p:nvSpPr>
        <p:spPr>
          <a:xfrm>
            <a:off x="254000" y="-1"/>
            <a:ext cx="11746375" cy="342900"/>
          </a:xfrm>
        </p:spPr>
        <p:txBody>
          <a:bodyPr anchor="b">
            <a:noAutofit/>
          </a:bodyPr>
          <a:lstStyle>
            <a:lvl1pPr marL="0" indent="0">
              <a:lnSpc>
                <a:spcPct val="100000"/>
              </a:lnSpc>
              <a:buNone/>
              <a:defRPr sz="1333" b="0" i="0">
                <a:solidFill>
                  <a:schemeClr val="tx1"/>
                </a:solidFill>
                <a:latin typeface="Girl Scout Text Book" panose="02020003000000000000" pitchFamily="18" charset="0"/>
              </a:defRPr>
            </a:lvl1pPr>
          </a:lstStyle>
          <a:p>
            <a:pPr lvl="0"/>
            <a:r>
              <a:rPr lang="en-US" dirty="0"/>
              <a:t>Type here to enter the presentation section name.</a:t>
            </a:r>
          </a:p>
        </p:txBody>
      </p:sp>
    </p:spTree>
    <p:extLst>
      <p:ext uri="{BB962C8B-B14F-4D97-AF65-F5344CB8AC3E}">
        <p14:creationId xmlns:p14="http://schemas.microsoft.com/office/powerpoint/2010/main" val="667436753"/>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Blank Slide | Girl Scout Green">
    <p:bg>
      <p:bgPr>
        <a:solidFill>
          <a:schemeClr val="accent3"/>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3C37FA42-A89B-5648-8F72-21F24879C50D}"/>
              </a:ext>
            </a:extLst>
          </p:cNvPr>
          <p:cNvGrpSpPr/>
          <p:nvPr userDrawn="1"/>
        </p:nvGrpSpPr>
        <p:grpSpPr>
          <a:xfrm>
            <a:off x="0" y="6608354"/>
            <a:ext cx="12192000" cy="254857"/>
            <a:chOff x="0" y="4956265"/>
            <a:chExt cx="9144000" cy="191143"/>
          </a:xfrm>
        </p:grpSpPr>
        <p:sp>
          <p:nvSpPr>
            <p:cNvPr id="11" name="Rectangle 10">
              <a:extLst>
                <a:ext uri="{FF2B5EF4-FFF2-40B4-BE49-F238E27FC236}">
                  <a16:creationId xmlns:a16="http://schemas.microsoft.com/office/drawing/2014/main" id="{2A329209-52CF-5D4A-83BE-563F5D865DE1}"/>
                </a:ext>
              </a:extLst>
            </p:cNvPr>
            <p:cNvSpPr>
              <a:spLocks noChangeAspect="1"/>
            </p:cNvSpPr>
            <p:nvPr userDrawn="1"/>
          </p:nvSpPr>
          <p:spPr>
            <a:xfrm>
              <a:off x="8291462" y="4956265"/>
              <a:ext cx="191143" cy="1911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b="0" i="0" dirty="0">
                <a:solidFill>
                  <a:schemeClr val="bg1"/>
                </a:solidFill>
                <a:latin typeface="Girl Scout Display Light" panose="02020003000000000000" pitchFamily="18" charset="0"/>
              </a:endParaRPr>
            </a:p>
          </p:txBody>
        </p:sp>
        <p:sp>
          <p:nvSpPr>
            <p:cNvPr id="14" name="Rectangle 13">
              <a:extLst>
                <a:ext uri="{FF2B5EF4-FFF2-40B4-BE49-F238E27FC236}">
                  <a16:creationId xmlns:a16="http://schemas.microsoft.com/office/drawing/2014/main" id="{B8875B62-E8EE-2140-AD4A-009F303761C5}"/>
                </a:ext>
              </a:extLst>
            </p:cNvPr>
            <p:cNvSpPr>
              <a:spLocks noChangeAspect="1"/>
            </p:cNvSpPr>
            <p:nvPr userDrawn="1"/>
          </p:nvSpPr>
          <p:spPr>
            <a:xfrm>
              <a:off x="8482604" y="4956265"/>
              <a:ext cx="191143" cy="19114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b="0" i="0" dirty="0">
                <a:solidFill>
                  <a:schemeClr val="bg1"/>
                </a:solidFill>
                <a:latin typeface="Girl Scout Display Light" panose="02020003000000000000" pitchFamily="18" charset="0"/>
              </a:endParaRPr>
            </a:p>
          </p:txBody>
        </p:sp>
        <p:sp>
          <p:nvSpPr>
            <p:cNvPr id="15" name="Rectangle 14">
              <a:extLst>
                <a:ext uri="{FF2B5EF4-FFF2-40B4-BE49-F238E27FC236}">
                  <a16:creationId xmlns:a16="http://schemas.microsoft.com/office/drawing/2014/main" id="{1A856345-6C9A-EB47-A26A-1341CAC7BAAB}"/>
                </a:ext>
              </a:extLst>
            </p:cNvPr>
            <p:cNvSpPr>
              <a:spLocks noChangeAspect="1"/>
            </p:cNvSpPr>
            <p:nvPr userDrawn="1"/>
          </p:nvSpPr>
          <p:spPr>
            <a:xfrm>
              <a:off x="8673746" y="4956265"/>
              <a:ext cx="470254" cy="1911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b="0" i="0" dirty="0">
                <a:solidFill>
                  <a:schemeClr val="bg1"/>
                </a:solidFill>
                <a:latin typeface="Girl Scout Display Light" panose="02020003000000000000" pitchFamily="18" charset="0"/>
              </a:endParaRPr>
            </a:p>
          </p:txBody>
        </p:sp>
        <p:sp>
          <p:nvSpPr>
            <p:cNvPr id="16" name="Rectangle 15">
              <a:extLst>
                <a:ext uri="{FF2B5EF4-FFF2-40B4-BE49-F238E27FC236}">
                  <a16:creationId xmlns:a16="http://schemas.microsoft.com/office/drawing/2014/main" id="{EE3EFDC8-B491-4A41-9D85-71040528A1A7}"/>
                </a:ext>
              </a:extLst>
            </p:cNvPr>
            <p:cNvSpPr>
              <a:spLocks noChangeAspect="1"/>
            </p:cNvSpPr>
            <p:nvPr userDrawn="1"/>
          </p:nvSpPr>
          <p:spPr>
            <a:xfrm>
              <a:off x="0" y="4956265"/>
              <a:ext cx="8119809" cy="1911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b="0" i="0" dirty="0">
                <a:solidFill>
                  <a:schemeClr val="bg1"/>
                </a:solidFill>
                <a:latin typeface="Girl Scout Display Light" panose="02020003000000000000" pitchFamily="18" charset="0"/>
              </a:endParaRPr>
            </a:p>
          </p:txBody>
        </p:sp>
        <p:sp>
          <p:nvSpPr>
            <p:cNvPr id="17" name="Rectangle 16">
              <a:extLst>
                <a:ext uri="{FF2B5EF4-FFF2-40B4-BE49-F238E27FC236}">
                  <a16:creationId xmlns:a16="http://schemas.microsoft.com/office/drawing/2014/main" id="{8E78084D-1213-E04F-9B67-56B7A28A8649}"/>
                </a:ext>
              </a:extLst>
            </p:cNvPr>
            <p:cNvSpPr>
              <a:spLocks noChangeAspect="1"/>
            </p:cNvSpPr>
            <p:nvPr userDrawn="1"/>
          </p:nvSpPr>
          <p:spPr>
            <a:xfrm>
              <a:off x="8101073" y="4956265"/>
              <a:ext cx="191143" cy="19114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b="0" i="0" dirty="0">
                <a:solidFill>
                  <a:schemeClr val="bg1"/>
                </a:solidFill>
                <a:latin typeface="Girl Scout Display Light" panose="02020003000000000000" pitchFamily="18" charset="0"/>
              </a:endParaRPr>
            </a:p>
          </p:txBody>
        </p:sp>
        <p:pic>
          <p:nvPicPr>
            <p:cNvPr id="18" name="Graphic 17">
              <a:extLst>
                <a:ext uri="{FF2B5EF4-FFF2-40B4-BE49-F238E27FC236}">
                  <a16:creationId xmlns:a16="http://schemas.microsoft.com/office/drawing/2014/main" id="{199CEFC8-C2C1-5E40-B13B-35DDB0481AB6}"/>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503637" y="4981114"/>
              <a:ext cx="146304" cy="146304"/>
            </a:xfrm>
            <a:prstGeom prst="rect">
              <a:avLst/>
            </a:prstGeom>
          </p:spPr>
        </p:pic>
        <p:pic>
          <p:nvPicPr>
            <p:cNvPr id="19" name="Graphic 18">
              <a:extLst>
                <a:ext uri="{FF2B5EF4-FFF2-40B4-BE49-F238E27FC236}">
                  <a16:creationId xmlns:a16="http://schemas.microsoft.com/office/drawing/2014/main" id="{8B1D9C3A-7FED-9A4E-9049-C223F4A52102}"/>
                </a:ext>
              </a:extLst>
            </p:cNvPr>
            <p:cNvPicPr>
              <a:picLocks noChangeAspect="1"/>
            </p:cNvPicPr>
            <p:nvPr userDrawn="1"/>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8317203" y="4982552"/>
              <a:ext cx="137160" cy="137160"/>
            </a:xfrm>
            <a:prstGeom prst="rect">
              <a:avLst/>
            </a:prstGeom>
          </p:spPr>
        </p:pic>
        <p:pic>
          <p:nvPicPr>
            <p:cNvPr id="20" name="Graphic 19">
              <a:extLst>
                <a:ext uri="{FF2B5EF4-FFF2-40B4-BE49-F238E27FC236}">
                  <a16:creationId xmlns:a16="http://schemas.microsoft.com/office/drawing/2014/main" id="{87CF2EA6-3030-224A-A254-12B2D85CBAF1}"/>
                </a:ext>
              </a:extLst>
            </p:cNvPr>
            <p:cNvPicPr>
              <a:picLocks noChangeAspect="1"/>
            </p:cNvPicPr>
            <p:nvPr userDrawn="1"/>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8140048" y="4983256"/>
              <a:ext cx="100871" cy="137160"/>
            </a:xfrm>
            <a:prstGeom prst="rect">
              <a:avLst/>
            </a:prstGeom>
          </p:spPr>
        </p:pic>
      </p:grpSp>
      <p:sp>
        <p:nvSpPr>
          <p:cNvPr id="7" name="Slide Number Placeholder 6">
            <a:extLst>
              <a:ext uri="{FF2B5EF4-FFF2-40B4-BE49-F238E27FC236}">
                <a16:creationId xmlns:a16="http://schemas.microsoft.com/office/drawing/2014/main" id="{830D97D4-FA4C-1741-8CE0-31EA178DE6D3}"/>
              </a:ext>
            </a:extLst>
          </p:cNvPr>
          <p:cNvSpPr>
            <a:spLocks noGrp="1"/>
          </p:cNvSpPr>
          <p:nvPr>
            <p:ph type="sldNum" sz="quarter" idx="12"/>
          </p:nvPr>
        </p:nvSpPr>
        <p:spPr/>
        <p:txBody>
          <a:bodyPr/>
          <a:lstStyle>
            <a:lvl1pPr>
              <a:defRPr>
                <a:solidFill>
                  <a:schemeClr val="tx1"/>
                </a:solidFill>
              </a:defRPr>
            </a:lvl1pPr>
          </a:lstStyle>
          <a:p>
            <a:fld id="{7691CCDB-B024-8747-B233-CAD1CBC7A901}" type="slidenum">
              <a:rPr lang="en-US" smtClean="0"/>
              <a:pPr/>
              <a:t>‹#›</a:t>
            </a:fld>
            <a:endParaRPr lang="en-US"/>
          </a:p>
        </p:txBody>
      </p:sp>
      <p:sp>
        <p:nvSpPr>
          <p:cNvPr id="8" name="Footer Placeholder 4">
            <a:extLst>
              <a:ext uri="{FF2B5EF4-FFF2-40B4-BE49-F238E27FC236}">
                <a16:creationId xmlns:a16="http://schemas.microsoft.com/office/drawing/2014/main" id="{F997FB8B-39FD-814E-99F6-55C239257F6E}"/>
              </a:ext>
            </a:extLst>
          </p:cNvPr>
          <p:cNvSpPr>
            <a:spLocks noGrp="1"/>
          </p:cNvSpPr>
          <p:nvPr>
            <p:ph type="ftr" sz="quarter" idx="3"/>
          </p:nvPr>
        </p:nvSpPr>
        <p:spPr>
          <a:xfrm>
            <a:off x="228599" y="6652549"/>
            <a:ext cx="7564396" cy="206104"/>
          </a:xfrm>
          <a:prstGeom prst="rect">
            <a:avLst/>
          </a:prstGeom>
        </p:spPr>
        <p:txBody>
          <a:bodyPr vert="horz" lIns="91440" tIns="45720" rIns="91440" bIns="45720" rtlCol="0" anchor="b"/>
          <a:lstStyle>
            <a:lvl1pPr marL="0" marR="0" indent="0" algn="l" defTabSz="914354" rtl="0" eaLnBrk="1" fontAlgn="auto" latinLnBrk="0" hangingPunct="1">
              <a:lnSpc>
                <a:spcPct val="100000"/>
              </a:lnSpc>
              <a:spcBef>
                <a:spcPts val="0"/>
              </a:spcBef>
              <a:spcAft>
                <a:spcPts val="0"/>
              </a:spcAft>
              <a:buClrTx/>
              <a:buSzTx/>
              <a:buFontTx/>
              <a:buNone/>
              <a:tabLst/>
              <a:defRPr sz="600" b="0" i="0">
                <a:solidFill>
                  <a:schemeClr val="tx1"/>
                </a:solidFill>
                <a:latin typeface="Girl Scout Text Book" panose="02020003000000000000" pitchFamily="18" charset="0"/>
              </a:defRPr>
            </a:lvl1pPr>
          </a:lstStyle>
          <a:p>
            <a:r>
              <a:rPr lang="en-US"/>
              <a:t>©2021 Girl Scouts of the USA. All Rights Reserved.  Not for public distribution.</a:t>
            </a:r>
            <a:endParaRPr lang="en-US" dirty="0"/>
          </a:p>
        </p:txBody>
      </p:sp>
      <p:sp>
        <p:nvSpPr>
          <p:cNvPr id="2" name="TextBox 1">
            <a:extLst>
              <a:ext uri="{FF2B5EF4-FFF2-40B4-BE49-F238E27FC236}">
                <a16:creationId xmlns:a16="http://schemas.microsoft.com/office/drawing/2014/main" id="{C4F81B50-890C-D341-BB8E-A1A2BBD86E0E}"/>
              </a:ext>
            </a:extLst>
          </p:cNvPr>
          <p:cNvSpPr txBox="1"/>
          <p:nvPr userDrawn="1"/>
        </p:nvSpPr>
        <p:spPr>
          <a:xfrm>
            <a:off x="12386931" y="595423"/>
            <a:ext cx="0" cy="0"/>
          </a:xfrm>
          <a:prstGeom prst="rect">
            <a:avLst/>
          </a:prstGeom>
          <a:noFill/>
          <a:ln>
            <a:noFill/>
          </a:ln>
        </p:spPr>
        <p:txBody>
          <a:bodyPr vert="horz" wrap="none" lIns="91440" tIns="45720" rIns="91440" bIns="45720" rtlCol="0" anchor="ctr">
            <a:noAutofit/>
          </a:bodyPr>
          <a:lstStyle/>
          <a:p>
            <a:pPr algn="l"/>
            <a:endParaRPr lang="en-US" sz="1351" b="0" i="0" dirty="0">
              <a:latin typeface="Girl Scout Display Light" panose="02020003000000000000" pitchFamily="18" charset="0"/>
            </a:endParaRPr>
          </a:p>
        </p:txBody>
      </p:sp>
      <p:sp>
        <p:nvSpPr>
          <p:cNvPr id="9" name="Text Placeholder 46">
            <a:extLst>
              <a:ext uri="{FF2B5EF4-FFF2-40B4-BE49-F238E27FC236}">
                <a16:creationId xmlns:a16="http://schemas.microsoft.com/office/drawing/2014/main" id="{2FECDA4E-ED8D-3841-8294-8023874554C3}"/>
              </a:ext>
            </a:extLst>
          </p:cNvPr>
          <p:cNvSpPr>
            <a:spLocks noGrp="1"/>
          </p:cNvSpPr>
          <p:nvPr>
            <p:ph type="body" sz="quarter" idx="20" hasCustomPrompt="1"/>
          </p:nvPr>
        </p:nvSpPr>
        <p:spPr>
          <a:xfrm>
            <a:off x="254000" y="-1"/>
            <a:ext cx="11746375" cy="342900"/>
          </a:xfrm>
        </p:spPr>
        <p:txBody>
          <a:bodyPr anchor="b">
            <a:noAutofit/>
          </a:bodyPr>
          <a:lstStyle>
            <a:lvl1pPr marL="0" indent="0">
              <a:lnSpc>
                <a:spcPct val="100000"/>
              </a:lnSpc>
              <a:buNone/>
              <a:defRPr sz="1333" b="0" i="0">
                <a:solidFill>
                  <a:schemeClr val="bg1"/>
                </a:solidFill>
                <a:latin typeface="Girl Scout Text Book" panose="02020003000000000000" pitchFamily="18" charset="0"/>
              </a:defRPr>
            </a:lvl1pPr>
          </a:lstStyle>
          <a:p>
            <a:pPr lvl="0"/>
            <a:r>
              <a:rPr lang="en-US" dirty="0"/>
              <a:t>Type here to enter the presentation section name.</a:t>
            </a:r>
          </a:p>
        </p:txBody>
      </p:sp>
    </p:spTree>
    <p:extLst>
      <p:ext uri="{BB962C8B-B14F-4D97-AF65-F5344CB8AC3E}">
        <p14:creationId xmlns:p14="http://schemas.microsoft.com/office/powerpoint/2010/main" val="469184071"/>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Blank Slide | Faded Mosaic">
    <p:bg>
      <p:bgPr>
        <a:solidFill>
          <a:schemeClr val="accent1"/>
        </a:solidFill>
        <a:effectLst/>
      </p:bgPr>
    </p:bg>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830D97D4-FA4C-1741-8CE0-31EA178DE6D3}"/>
              </a:ext>
            </a:extLst>
          </p:cNvPr>
          <p:cNvSpPr>
            <a:spLocks noGrp="1"/>
          </p:cNvSpPr>
          <p:nvPr>
            <p:ph type="sldNum" sz="quarter" idx="12"/>
          </p:nvPr>
        </p:nvSpPr>
        <p:spPr/>
        <p:txBody>
          <a:bodyPr/>
          <a:lstStyle>
            <a:lvl1pPr>
              <a:defRPr>
                <a:solidFill>
                  <a:schemeClr val="tx1"/>
                </a:solidFill>
              </a:defRPr>
            </a:lvl1pPr>
          </a:lstStyle>
          <a:p>
            <a:fld id="{7691CCDB-B024-8747-B233-CAD1CBC7A901}" type="slidenum">
              <a:rPr lang="en-US" smtClean="0"/>
              <a:pPr/>
              <a:t>‹#›</a:t>
            </a:fld>
            <a:endParaRPr lang="en-US"/>
          </a:p>
        </p:txBody>
      </p:sp>
      <p:sp>
        <p:nvSpPr>
          <p:cNvPr id="35" name="Text Placeholder 46">
            <a:extLst>
              <a:ext uri="{FF2B5EF4-FFF2-40B4-BE49-F238E27FC236}">
                <a16:creationId xmlns:a16="http://schemas.microsoft.com/office/drawing/2014/main" id="{4251B904-3DD3-3D47-BBD7-1D4AFE49FA83}"/>
              </a:ext>
            </a:extLst>
          </p:cNvPr>
          <p:cNvSpPr>
            <a:spLocks noGrp="1"/>
          </p:cNvSpPr>
          <p:nvPr>
            <p:ph type="body" sz="quarter" idx="20" hasCustomPrompt="1"/>
          </p:nvPr>
        </p:nvSpPr>
        <p:spPr>
          <a:xfrm>
            <a:off x="254000" y="-1"/>
            <a:ext cx="11746375" cy="342900"/>
          </a:xfrm>
        </p:spPr>
        <p:txBody>
          <a:bodyPr anchor="b">
            <a:noAutofit/>
          </a:bodyPr>
          <a:lstStyle>
            <a:lvl1pPr marL="0" indent="0">
              <a:lnSpc>
                <a:spcPct val="100000"/>
              </a:lnSpc>
              <a:buNone/>
              <a:defRPr sz="1333" b="0" i="0">
                <a:solidFill>
                  <a:schemeClr val="tx1"/>
                </a:solidFill>
                <a:latin typeface="Girl Scout Text Book" panose="02020003000000000000" pitchFamily="18" charset="0"/>
              </a:defRPr>
            </a:lvl1pPr>
          </a:lstStyle>
          <a:p>
            <a:pPr lvl="0"/>
            <a:r>
              <a:rPr lang="en-US" dirty="0"/>
              <a:t>Type here to enter the presentation section name.</a:t>
            </a:r>
          </a:p>
        </p:txBody>
      </p:sp>
      <p:sp>
        <p:nvSpPr>
          <p:cNvPr id="36" name="Footer Placeholder 4">
            <a:extLst>
              <a:ext uri="{FF2B5EF4-FFF2-40B4-BE49-F238E27FC236}">
                <a16:creationId xmlns:a16="http://schemas.microsoft.com/office/drawing/2014/main" id="{E000646E-66C1-D94F-AE64-70359E5E2329}"/>
              </a:ext>
            </a:extLst>
          </p:cNvPr>
          <p:cNvSpPr>
            <a:spLocks noGrp="1"/>
          </p:cNvSpPr>
          <p:nvPr>
            <p:ph type="ftr" sz="quarter" idx="3"/>
          </p:nvPr>
        </p:nvSpPr>
        <p:spPr>
          <a:xfrm>
            <a:off x="228599" y="6652549"/>
            <a:ext cx="7564396" cy="206104"/>
          </a:xfrm>
          <a:prstGeom prst="rect">
            <a:avLst/>
          </a:prstGeom>
        </p:spPr>
        <p:txBody>
          <a:bodyPr vert="horz" lIns="91440" tIns="45720" rIns="91440" bIns="45720" rtlCol="0" anchor="b"/>
          <a:lstStyle>
            <a:lvl1pPr marL="0" marR="0" indent="0" algn="l" defTabSz="914354" rtl="0" eaLnBrk="1" fontAlgn="auto" latinLnBrk="0" hangingPunct="1">
              <a:lnSpc>
                <a:spcPct val="100000"/>
              </a:lnSpc>
              <a:spcBef>
                <a:spcPts val="0"/>
              </a:spcBef>
              <a:spcAft>
                <a:spcPts val="0"/>
              </a:spcAft>
              <a:buClrTx/>
              <a:buSzTx/>
              <a:buFontTx/>
              <a:buNone/>
              <a:tabLst/>
              <a:defRPr sz="600" b="0" i="0">
                <a:solidFill>
                  <a:schemeClr val="tx1"/>
                </a:solidFill>
                <a:latin typeface="Girl Scout Text Book" panose="02020003000000000000" pitchFamily="18" charset="0"/>
              </a:defRPr>
            </a:lvl1pPr>
          </a:lstStyle>
          <a:p>
            <a:r>
              <a:rPr lang="en-US"/>
              <a:t>©2021 Girl Scouts of the USA. All Rights Reserved.  Not for public distribution.</a:t>
            </a:r>
            <a:endParaRPr lang="en-US" dirty="0"/>
          </a:p>
        </p:txBody>
      </p:sp>
    </p:spTree>
    <p:extLst>
      <p:ext uri="{BB962C8B-B14F-4D97-AF65-F5344CB8AC3E}">
        <p14:creationId xmlns:p14="http://schemas.microsoft.com/office/powerpoint/2010/main" val="3219450213"/>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accent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9A38F4D-4518-8D46-8CB6-73F095E74D50}"/>
              </a:ext>
            </a:extLst>
          </p:cNvPr>
          <p:cNvSpPr>
            <a:spLocks noGrp="1"/>
          </p:cNvSpPr>
          <p:nvPr>
            <p:ph type="title"/>
          </p:nvPr>
        </p:nvSpPr>
        <p:spPr>
          <a:xfrm>
            <a:off x="240175" y="228602"/>
            <a:ext cx="11734800" cy="766823"/>
          </a:xfrm>
          <a:prstGeom prst="rect">
            <a:avLst/>
          </a:prstGeom>
        </p:spPr>
        <p:txBody>
          <a:bodyPr vert="horz" lIns="91440" tIns="45720" rIns="91440" bIns="45720" rtlCol="0" anchor="t">
            <a:noAutofit/>
          </a:bodyPr>
          <a:lstStyle/>
          <a:p>
            <a:r>
              <a:rPr lang="en-US" dirty="0"/>
              <a:t>Click to edit Master title style</a:t>
            </a:r>
            <a:br>
              <a:rPr lang="en-US" dirty="0"/>
            </a:br>
            <a:endParaRPr lang="en-US" dirty="0"/>
          </a:p>
        </p:txBody>
      </p:sp>
      <p:sp>
        <p:nvSpPr>
          <p:cNvPr id="3" name="Text Placeholder 2">
            <a:extLst>
              <a:ext uri="{FF2B5EF4-FFF2-40B4-BE49-F238E27FC236}">
                <a16:creationId xmlns:a16="http://schemas.microsoft.com/office/drawing/2014/main" id="{F85949CD-A843-AC4F-8BAD-DE1D309036C2}"/>
              </a:ext>
            </a:extLst>
          </p:cNvPr>
          <p:cNvSpPr>
            <a:spLocks noGrp="1"/>
          </p:cNvSpPr>
          <p:nvPr>
            <p:ph type="body" idx="1"/>
          </p:nvPr>
        </p:nvSpPr>
        <p:spPr>
          <a:xfrm>
            <a:off x="228600" y="1360449"/>
            <a:ext cx="11734800" cy="4503971"/>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26561DE8-2DCE-324B-AA4F-DF8DB003F4C6}"/>
              </a:ext>
            </a:extLst>
          </p:cNvPr>
          <p:cNvSpPr>
            <a:spLocks noGrp="1"/>
          </p:cNvSpPr>
          <p:nvPr>
            <p:ph type="sldNum" sz="quarter" idx="4"/>
          </p:nvPr>
        </p:nvSpPr>
        <p:spPr>
          <a:xfrm>
            <a:off x="11313945" y="6629402"/>
            <a:ext cx="734123" cy="243652"/>
          </a:xfrm>
          <a:prstGeom prst="rect">
            <a:avLst/>
          </a:prstGeom>
        </p:spPr>
        <p:txBody>
          <a:bodyPr vert="horz" lIns="91440" tIns="45720" rIns="91440" bIns="45720" rtlCol="0" anchor="t"/>
          <a:lstStyle>
            <a:lvl1pPr algn="r">
              <a:defRPr sz="800" b="0" i="0">
                <a:solidFill>
                  <a:schemeClr val="tx1"/>
                </a:solidFill>
                <a:latin typeface="Girl Scout Text Book" panose="02020003000000000000" pitchFamily="18" charset="0"/>
              </a:defRPr>
            </a:lvl1pPr>
          </a:lstStyle>
          <a:p>
            <a:fld id="{7691CCDB-B024-8747-B233-CAD1CBC7A901}" type="slidenum">
              <a:rPr lang="en-US" smtClean="0"/>
              <a:pPr/>
              <a:t>‹#›</a:t>
            </a:fld>
            <a:endParaRPr lang="en-US" dirty="0"/>
          </a:p>
        </p:txBody>
      </p:sp>
      <p:sp>
        <p:nvSpPr>
          <p:cNvPr id="9" name="Footer Placeholder 4">
            <a:extLst>
              <a:ext uri="{FF2B5EF4-FFF2-40B4-BE49-F238E27FC236}">
                <a16:creationId xmlns:a16="http://schemas.microsoft.com/office/drawing/2014/main" id="{E4CD6646-AD10-EB4C-8492-B944B92DDE90}"/>
              </a:ext>
            </a:extLst>
          </p:cNvPr>
          <p:cNvSpPr>
            <a:spLocks noGrp="1"/>
          </p:cNvSpPr>
          <p:nvPr>
            <p:ph type="ftr" sz="quarter" idx="3"/>
          </p:nvPr>
        </p:nvSpPr>
        <p:spPr>
          <a:xfrm>
            <a:off x="228599" y="6664124"/>
            <a:ext cx="7564396" cy="206104"/>
          </a:xfrm>
          <a:prstGeom prst="rect">
            <a:avLst/>
          </a:prstGeom>
        </p:spPr>
        <p:txBody>
          <a:bodyPr vert="horz" lIns="91440" tIns="45720" rIns="91440" bIns="45720" rtlCol="0" anchor="b"/>
          <a:lstStyle>
            <a:lvl1pPr marL="0" marR="0" indent="0" algn="l" defTabSz="914354" rtl="0" eaLnBrk="1" fontAlgn="auto" latinLnBrk="0" hangingPunct="1">
              <a:lnSpc>
                <a:spcPct val="100000"/>
              </a:lnSpc>
              <a:spcBef>
                <a:spcPts val="0"/>
              </a:spcBef>
              <a:spcAft>
                <a:spcPts val="0"/>
              </a:spcAft>
              <a:buClrTx/>
              <a:buSzTx/>
              <a:buFontTx/>
              <a:buNone/>
              <a:tabLst/>
              <a:defRPr lang="en-US" sz="600" b="0" i="0" u="none" strike="noStrike" smtClean="0">
                <a:effectLst/>
                <a:latin typeface="Girl Scout Text Book" panose="02020003000000000000" pitchFamily="18" charset="0"/>
              </a:defRPr>
            </a:lvl1pPr>
          </a:lstStyle>
          <a:p>
            <a:r>
              <a:rPr lang="en-US"/>
              <a:t>©2021 Girl Scouts of the USA. All Rights Reserved.  Not for public distribution.</a:t>
            </a:r>
            <a:endParaRPr lang="en-US" dirty="0"/>
          </a:p>
        </p:txBody>
      </p:sp>
    </p:spTree>
    <p:extLst>
      <p:ext uri="{BB962C8B-B14F-4D97-AF65-F5344CB8AC3E}">
        <p14:creationId xmlns:p14="http://schemas.microsoft.com/office/powerpoint/2010/main" val="195509432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 id="2147483694" r:id="rId34"/>
    <p:sldLayoutId id="2147483695" r:id="rId35"/>
  </p:sldLayoutIdLst>
  <p:transition>
    <p:fade/>
  </p:transition>
  <p:hf hdr="0" dt="0"/>
  <p:txStyles>
    <p:titleStyle>
      <a:lvl1pPr algn="l" defTabSz="914354" rtl="0" eaLnBrk="1" latinLnBrk="0" hangingPunct="1">
        <a:lnSpc>
          <a:spcPct val="90000"/>
        </a:lnSpc>
        <a:spcBef>
          <a:spcPct val="0"/>
        </a:spcBef>
        <a:buNone/>
        <a:defRPr sz="2300" b="0" i="0" kern="1200">
          <a:solidFill>
            <a:schemeClr val="tx1"/>
          </a:solidFill>
          <a:latin typeface="+mj-lt"/>
          <a:ea typeface="+mj-ea"/>
          <a:cs typeface="+mj-cs"/>
        </a:defRPr>
      </a:lvl1pPr>
    </p:titleStyle>
    <p:bodyStyle>
      <a:lvl1pPr marL="228589" indent="-228589" algn="l" defTabSz="914354" rtl="0" eaLnBrk="1" latinLnBrk="0" hangingPunct="1">
        <a:lnSpc>
          <a:spcPct val="90000"/>
        </a:lnSpc>
        <a:spcBef>
          <a:spcPts val="1000"/>
        </a:spcBef>
        <a:buFont typeface="Arial" panose="020B0604020202020204" pitchFamily="34" charset="0"/>
        <a:buChar char="•"/>
        <a:defRPr sz="2000" b="0" i="0" kern="1200">
          <a:solidFill>
            <a:schemeClr val="tx1"/>
          </a:solidFill>
          <a:latin typeface="+mj-lt"/>
          <a:ea typeface="+mn-ea"/>
          <a:cs typeface="+mn-cs"/>
        </a:defRPr>
      </a:lvl1pPr>
      <a:lvl2pPr marL="685766" indent="-228589" algn="l" defTabSz="914354" rtl="0" eaLnBrk="1" latinLnBrk="0" hangingPunct="1">
        <a:lnSpc>
          <a:spcPct val="90000"/>
        </a:lnSpc>
        <a:spcBef>
          <a:spcPts val="500"/>
        </a:spcBef>
        <a:buFont typeface="Arial" panose="020B0604020202020204" pitchFamily="34" charset="0"/>
        <a:buChar char="•"/>
        <a:defRPr sz="1800" b="0" i="0" kern="1200">
          <a:solidFill>
            <a:schemeClr val="tx1"/>
          </a:solidFill>
          <a:latin typeface="+mj-lt"/>
          <a:ea typeface="+mn-ea"/>
          <a:cs typeface="+mn-cs"/>
        </a:defRPr>
      </a:lvl2pPr>
      <a:lvl3pPr marL="1142942" indent="-228589" algn="l" defTabSz="914354" rtl="0" eaLnBrk="1" latinLnBrk="0" hangingPunct="1">
        <a:lnSpc>
          <a:spcPct val="90000"/>
        </a:lnSpc>
        <a:spcBef>
          <a:spcPts val="500"/>
        </a:spcBef>
        <a:buFont typeface="Arial" panose="020B0604020202020204" pitchFamily="34" charset="0"/>
        <a:buChar char="•"/>
        <a:defRPr sz="1600" b="0" i="0" kern="1200">
          <a:solidFill>
            <a:schemeClr val="tx1"/>
          </a:solidFill>
          <a:latin typeface="+mj-lt"/>
          <a:ea typeface="+mn-ea"/>
          <a:cs typeface="+mn-cs"/>
        </a:defRPr>
      </a:lvl3pPr>
      <a:lvl4pPr marL="1600120" indent="-228589" algn="l" defTabSz="914354" rtl="0" eaLnBrk="1" latinLnBrk="0" hangingPunct="1">
        <a:lnSpc>
          <a:spcPct val="90000"/>
        </a:lnSpc>
        <a:spcBef>
          <a:spcPts val="500"/>
        </a:spcBef>
        <a:buFont typeface="Arial" panose="020B0604020202020204" pitchFamily="34" charset="0"/>
        <a:buChar char="•"/>
        <a:defRPr sz="1400" b="0" i="0" kern="1200">
          <a:solidFill>
            <a:schemeClr val="tx1"/>
          </a:solidFill>
          <a:latin typeface="+mj-lt"/>
          <a:ea typeface="+mn-ea"/>
          <a:cs typeface="+mn-cs"/>
        </a:defRPr>
      </a:lvl4pPr>
      <a:lvl5pPr marL="2057298" indent="-228589" algn="l" defTabSz="914354" rtl="0" eaLnBrk="1" latinLnBrk="0" hangingPunct="1">
        <a:lnSpc>
          <a:spcPct val="90000"/>
        </a:lnSpc>
        <a:spcBef>
          <a:spcPts val="500"/>
        </a:spcBef>
        <a:buFont typeface="Arial" panose="020B0604020202020204" pitchFamily="34" charset="0"/>
        <a:buChar char="•"/>
        <a:defRPr sz="1400" b="0" i="0" kern="1200">
          <a:solidFill>
            <a:schemeClr val="tx1"/>
          </a:solidFill>
          <a:latin typeface="+mj-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120">
          <p15:clr>
            <a:srgbClr val="F26B43"/>
          </p15:clr>
        </p15:guide>
        <p15:guide id="2" pos="2880">
          <p15:clr>
            <a:srgbClr val="FDE53C"/>
          </p15:clr>
        </p15:guide>
        <p15:guide id="3" pos="5640">
          <p15:clr>
            <a:srgbClr val="F26B43"/>
          </p15:clr>
        </p15:guide>
        <p15:guide id="4" orient="horz" pos="1620">
          <p15:clr>
            <a:srgbClr val="FDE53C"/>
          </p15:clr>
        </p15:guide>
        <p15:guide id="5" orient="horz" pos="108">
          <p15:clr>
            <a:srgbClr val="F26B43"/>
          </p15:clr>
        </p15:guide>
        <p15:guide id="6" orient="horz" pos="3132">
          <p15:clr>
            <a:srgbClr val="F26B43"/>
          </p15:clr>
        </p15:guide>
        <p15:guide id="7" pos="2928">
          <p15:clr>
            <a:srgbClr val="F26B43"/>
          </p15:clr>
        </p15:guide>
        <p15:guide id="8" pos="2832">
          <p15:clr>
            <a:srgbClr val="F26B43"/>
          </p15:clr>
        </p15:guide>
        <p15:guide id="9" orient="horz" pos="432">
          <p15:clr>
            <a:srgbClr val="F26B43"/>
          </p15:clr>
        </p15:guide>
        <p15:guide id="10" orient="horz" pos="2808">
          <p15:clr>
            <a:srgbClr val="F26B43"/>
          </p15:clr>
        </p15:guide>
        <p15:guide id="11" pos="4320">
          <p15:clr>
            <a:srgbClr val="FDE53C"/>
          </p15:clr>
        </p15:guide>
        <p15:guide id="12" pos="1440">
          <p15:clr>
            <a:srgbClr val="FDE53C"/>
          </p15:clr>
        </p15:guide>
        <p15:guide id="13" pos="216">
          <p15:clr>
            <a:srgbClr val="F26B43"/>
          </p15:clr>
        </p15:guide>
        <p15:guide id="14" pos="4272">
          <p15:clr>
            <a:srgbClr val="F26B43"/>
          </p15:clr>
        </p15:guide>
        <p15:guide id="15" pos="4368">
          <p15:clr>
            <a:srgbClr val="F26B43"/>
          </p15:clr>
        </p15:guide>
        <p15:guide id="16" pos="5598">
          <p15:clr>
            <a:srgbClr val="F26B43"/>
          </p15:clr>
        </p15:guide>
        <p15:guide id="17" pos="2784">
          <p15:clr>
            <a:srgbClr val="F26B43"/>
          </p15:clr>
        </p15:guide>
        <p15:guide id="18" pos="1488">
          <p15:clr>
            <a:srgbClr val="F26B43"/>
          </p15:clr>
        </p15:guide>
        <p15:guide id="19" pos="1392">
          <p15:clr>
            <a:srgbClr val="F26B43"/>
          </p15:clr>
        </p15:guide>
        <p15:guide id="20" pos="168">
          <p15:clr>
            <a:srgbClr val="F26B43"/>
          </p15:clr>
        </p15:guide>
        <p15:guide id="21" orient="horz" pos="1566">
          <p15:clr>
            <a:srgbClr val="F26B43"/>
          </p15:clr>
        </p15:guide>
        <p15:guide id="22" orient="horz" pos="162">
          <p15:clr>
            <a:srgbClr val="F26B43"/>
          </p15:clr>
        </p15:guide>
        <p15:guide id="23" orient="horz" pos="3078">
          <p15:clr>
            <a:srgbClr val="F26B43"/>
          </p15:clr>
        </p15:guide>
        <p15:guide id="24" orient="horz" pos="1674">
          <p15:clr>
            <a:srgbClr val="F26B43"/>
          </p15:clr>
        </p15:guide>
        <p15:guide id="25" orient="horz" pos="228">
          <p15:clr>
            <a:srgbClr val="F26B43"/>
          </p15:clr>
        </p15:guide>
        <p15:guide id="26" pos="5544">
          <p15:clr>
            <a:srgbClr val="F26B43"/>
          </p15:clr>
        </p15:guide>
        <p15:guide id="27" pos="2980">
          <p15:clr>
            <a:srgbClr val="F26B43"/>
          </p15:clr>
        </p15:guide>
        <p15:guide id="28" orient="horz" pos="3036">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2.xml"/><Relationship Id="rId1" Type="http://schemas.openxmlformats.org/officeDocument/2006/relationships/slideLayout" Target="../slideLayouts/slideLayout10.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4.png"/></Relationships>
</file>

<file path=ppt/slides/_rels/slide3.xml.rels><?xml version="1.0" encoding="UTF-8" standalone="yes"?>
<Relationships xmlns="http://schemas.openxmlformats.org/package/2006/relationships"><Relationship Id="rId8" Type="http://schemas.openxmlformats.org/officeDocument/2006/relationships/image" Target="../media/image52.jpeg"/><Relationship Id="rId3" Type="http://schemas.openxmlformats.org/officeDocument/2006/relationships/image" Target="../media/image47.png"/><Relationship Id="rId7" Type="http://schemas.openxmlformats.org/officeDocument/2006/relationships/image" Target="../media/image51.png"/><Relationship Id="rId2" Type="http://schemas.openxmlformats.org/officeDocument/2006/relationships/notesSlide" Target="../notesSlides/notesSlide3.xml"/><Relationship Id="rId1" Type="http://schemas.openxmlformats.org/officeDocument/2006/relationships/slideLayout" Target="../slideLayouts/slideLayout10.xml"/><Relationship Id="rId6" Type="http://schemas.openxmlformats.org/officeDocument/2006/relationships/image" Target="../media/image50.png"/><Relationship Id="rId5" Type="http://schemas.openxmlformats.org/officeDocument/2006/relationships/image" Target="../media/image49.png"/><Relationship Id="rId4" Type="http://schemas.openxmlformats.org/officeDocument/2006/relationships/image" Target="../media/image48.png"/></Relationships>
</file>

<file path=ppt/slides/_rels/slide4.xml.rels><?xml version="1.0" encoding="UTF-8" standalone="yes"?>
<Relationships xmlns="http://schemas.openxmlformats.org/package/2006/relationships"><Relationship Id="rId3" Type="http://schemas.openxmlformats.org/officeDocument/2006/relationships/image" Target="../media/image53.jpeg"/><Relationship Id="rId7" Type="http://schemas.openxmlformats.org/officeDocument/2006/relationships/image" Target="../media/image57.png"/><Relationship Id="rId2" Type="http://schemas.openxmlformats.org/officeDocument/2006/relationships/notesSlide" Target="../notesSlides/notesSlide4.xml"/><Relationship Id="rId1" Type="http://schemas.openxmlformats.org/officeDocument/2006/relationships/slideLayout" Target="../slideLayouts/slideLayout10.xml"/><Relationship Id="rId6" Type="http://schemas.openxmlformats.org/officeDocument/2006/relationships/image" Target="../media/image56.jpeg"/><Relationship Id="rId5" Type="http://schemas.openxmlformats.org/officeDocument/2006/relationships/image" Target="../media/image55.jpeg"/><Relationship Id="rId4" Type="http://schemas.openxmlformats.org/officeDocument/2006/relationships/image" Target="../media/image54.jpeg"/></Relationships>
</file>

<file path=ppt/slides/_rels/slide5.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5.xml"/><Relationship Id="rId1" Type="http://schemas.openxmlformats.org/officeDocument/2006/relationships/slideLayout" Target="../slideLayouts/slideLayout10.xml"/><Relationship Id="rId5" Type="http://schemas.openxmlformats.org/officeDocument/2006/relationships/image" Target="../media/image60.jpeg"/><Relationship Id="rId4" Type="http://schemas.openxmlformats.org/officeDocument/2006/relationships/image" Target="../media/image59.jpeg"/></Relationships>
</file>

<file path=ppt/slides/_rels/slide6.xml.rels><?xml version="1.0" encoding="UTF-8" standalone="yes"?>
<Relationships xmlns="http://schemas.openxmlformats.org/package/2006/relationships"><Relationship Id="rId3" Type="http://schemas.openxmlformats.org/officeDocument/2006/relationships/image" Target="../media/image61.jpeg"/><Relationship Id="rId7" Type="http://schemas.openxmlformats.org/officeDocument/2006/relationships/image" Target="../media/image60.jpeg"/><Relationship Id="rId2" Type="http://schemas.openxmlformats.org/officeDocument/2006/relationships/notesSlide" Target="../notesSlides/notesSlide6.xml"/><Relationship Id="rId1" Type="http://schemas.openxmlformats.org/officeDocument/2006/relationships/slideLayout" Target="../slideLayouts/slideLayout10.xml"/><Relationship Id="rId6" Type="http://schemas.openxmlformats.org/officeDocument/2006/relationships/image" Target="../media/image63.png"/><Relationship Id="rId5" Type="http://schemas.openxmlformats.org/officeDocument/2006/relationships/image" Target="../media/image62.png"/><Relationship Id="rId4" Type="http://schemas.openxmlformats.org/officeDocument/2006/relationships/image" Target="../media/image4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1D945CF-6875-AE44-8AAA-66E05EE0D967}"/>
              </a:ext>
            </a:extLst>
          </p:cNvPr>
          <p:cNvSpPr>
            <a:spLocks noGrp="1"/>
          </p:cNvSpPr>
          <p:nvPr>
            <p:ph type="sldNum" sz="quarter" idx="12"/>
          </p:nvPr>
        </p:nvSpPr>
        <p:spPr/>
        <p:txBody>
          <a:bodyPr/>
          <a:lstStyle/>
          <a:p>
            <a:pPr defTabSz="914354"/>
            <a:fld id="{7691CCDB-B024-8747-B233-CAD1CBC7A901}" type="slidenum">
              <a:rPr lang="en-US">
                <a:solidFill>
                  <a:srgbClr val="000000"/>
                </a:solidFill>
              </a:rPr>
              <a:pPr defTabSz="914354"/>
              <a:t>1</a:t>
            </a:fld>
            <a:endParaRPr lang="en-US">
              <a:solidFill>
                <a:srgbClr val="000000"/>
              </a:solidFill>
            </a:endParaRPr>
          </a:p>
        </p:txBody>
      </p:sp>
      <p:sp>
        <p:nvSpPr>
          <p:cNvPr id="3" name="Footer Placeholder 2">
            <a:extLst>
              <a:ext uri="{FF2B5EF4-FFF2-40B4-BE49-F238E27FC236}">
                <a16:creationId xmlns:a16="http://schemas.microsoft.com/office/drawing/2014/main" id="{69BCB92F-C37F-1A48-B2C9-C343AF9CA3B3}"/>
              </a:ext>
            </a:extLst>
          </p:cNvPr>
          <p:cNvSpPr>
            <a:spLocks noGrp="1"/>
          </p:cNvSpPr>
          <p:nvPr>
            <p:ph type="ftr" sz="quarter" idx="3"/>
          </p:nvPr>
        </p:nvSpPr>
        <p:spPr/>
        <p:txBody>
          <a:bodyPr/>
          <a:lstStyle/>
          <a:p>
            <a:r>
              <a:rPr lang="en-US" dirty="0">
                <a:solidFill>
                  <a:srgbClr val="000000"/>
                </a:solidFill>
                <a:latin typeface="Palatino Linotype"/>
              </a:rPr>
              <a:t>©2021 Girl Scouts of the USA. All Rights Reserved.  Not for public distribution.</a:t>
            </a:r>
          </a:p>
        </p:txBody>
      </p:sp>
      <p:sp>
        <p:nvSpPr>
          <p:cNvPr id="4" name="Text Placeholder 3">
            <a:extLst>
              <a:ext uri="{FF2B5EF4-FFF2-40B4-BE49-F238E27FC236}">
                <a16:creationId xmlns:a16="http://schemas.microsoft.com/office/drawing/2014/main" id="{6D5F3A0C-CD58-0F0C-CB58-6BB484901A61}"/>
              </a:ext>
            </a:extLst>
          </p:cNvPr>
          <p:cNvSpPr>
            <a:spLocks noGrp="1"/>
          </p:cNvSpPr>
          <p:nvPr>
            <p:ph type="body" sz="quarter" idx="15"/>
          </p:nvPr>
        </p:nvSpPr>
        <p:spPr/>
        <p:txBody>
          <a:bodyPr/>
          <a:lstStyle/>
          <a:p>
            <a:endParaRPr lang="en-US"/>
          </a:p>
        </p:txBody>
      </p:sp>
      <p:sp>
        <p:nvSpPr>
          <p:cNvPr id="5" name="Title 4">
            <a:extLst>
              <a:ext uri="{FF2B5EF4-FFF2-40B4-BE49-F238E27FC236}">
                <a16:creationId xmlns:a16="http://schemas.microsoft.com/office/drawing/2014/main" id="{209E5FAE-2B93-FB40-A042-24FB21FFE838}"/>
              </a:ext>
            </a:extLst>
          </p:cNvPr>
          <p:cNvSpPr>
            <a:spLocks noGrp="1"/>
          </p:cNvSpPr>
          <p:nvPr>
            <p:ph type="title"/>
          </p:nvPr>
        </p:nvSpPr>
        <p:spPr/>
        <p:txBody>
          <a:bodyPr/>
          <a:lstStyle/>
          <a:p>
            <a:r>
              <a:rPr lang="en-US" dirty="0">
                <a:latin typeface="+mj-lt"/>
              </a:rPr>
              <a:t>Mobile App</a:t>
            </a:r>
          </a:p>
        </p:txBody>
      </p:sp>
    </p:spTree>
    <p:extLst>
      <p:ext uri="{BB962C8B-B14F-4D97-AF65-F5344CB8AC3E}">
        <p14:creationId xmlns:p14="http://schemas.microsoft.com/office/powerpoint/2010/main" val="423038740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defTabSz="914354"/>
            <a:fld id="{F8C12AA3-6E81-C746-8BB2-6661939CBDDC}" type="slidenum">
              <a:rPr lang="en-US">
                <a:solidFill>
                  <a:srgbClr val="000000"/>
                </a:solidFill>
              </a:rPr>
              <a:pPr defTabSz="914354"/>
              <a:t>2</a:t>
            </a:fld>
            <a:endParaRPr lang="en-US" dirty="0">
              <a:solidFill>
                <a:srgbClr val="000000"/>
              </a:solidFill>
            </a:endParaRPr>
          </a:p>
        </p:txBody>
      </p:sp>
      <p:sp>
        <p:nvSpPr>
          <p:cNvPr id="4" name="Title 3"/>
          <p:cNvSpPr>
            <a:spLocks noGrp="1"/>
          </p:cNvSpPr>
          <p:nvPr>
            <p:ph type="title" idx="4294967295"/>
          </p:nvPr>
        </p:nvSpPr>
        <p:spPr>
          <a:xfrm>
            <a:off x="1" y="260351"/>
            <a:ext cx="10993967" cy="954616"/>
          </a:xfrm>
        </p:spPr>
        <p:txBody>
          <a:bodyPr/>
          <a:lstStyle/>
          <a:p>
            <a:r>
              <a:rPr lang="en-US" sz="2400" dirty="0">
                <a:latin typeface="+mn-lt"/>
              </a:rPr>
              <a:t>Mobile App-Logging In</a:t>
            </a:r>
          </a:p>
        </p:txBody>
      </p:sp>
      <p:sp>
        <p:nvSpPr>
          <p:cNvPr id="10" name="Chevron 9"/>
          <p:cNvSpPr/>
          <p:nvPr/>
        </p:nvSpPr>
        <p:spPr>
          <a:xfrm>
            <a:off x="5682132" y="2814220"/>
            <a:ext cx="689187" cy="1056640"/>
          </a:xfrm>
          <a:prstGeom prst="chevron">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354"/>
            <a:endParaRPr lang="en-US">
              <a:solidFill>
                <a:srgbClr val="000000"/>
              </a:solidFill>
              <a:latin typeface="Palatino Linotype"/>
            </a:endParaRPr>
          </a:p>
        </p:txBody>
      </p:sp>
      <p:sp>
        <p:nvSpPr>
          <p:cNvPr id="11" name="Chevron 10"/>
          <p:cNvSpPr/>
          <p:nvPr/>
        </p:nvSpPr>
        <p:spPr>
          <a:xfrm>
            <a:off x="8634587" y="2803960"/>
            <a:ext cx="689187" cy="1056640"/>
          </a:xfrm>
          <a:prstGeom prst="chevron">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354"/>
            <a:endParaRPr lang="en-US">
              <a:solidFill>
                <a:srgbClr val="000000"/>
              </a:solidFill>
              <a:latin typeface="Palatino Linotype"/>
            </a:endParaRPr>
          </a:p>
        </p:txBody>
      </p:sp>
      <p:sp>
        <p:nvSpPr>
          <p:cNvPr id="8" name="TextBox 7">
            <a:extLst>
              <a:ext uri="{FF2B5EF4-FFF2-40B4-BE49-F238E27FC236}">
                <a16:creationId xmlns:a16="http://schemas.microsoft.com/office/drawing/2014/main" id="{15F7C2E4-5E38-0F4C-B2E0-D36063EC3E63}"/>
              </a:ext>
            </a:extLst>
          </p:cNvPr>
          <p:cNvSpPr txBox="1"/>
          <p:nvPr/>
        </p:nvSpPr>
        <p:spPr>
          <a:xfrm>
            <a:off x="352712" y="5405679"/>
            <a:ext cx="2519421" cy="762468"/>
          </a:xfrm>
          <a:prstGeom prst="rect">
            <a:avLst/>
          </a:prstGeom>
          <a:noFill/>
          <a:ln>
            <a:noFill/>
          </a:ln>
        </p:spPr>
        <p:txBody>
          <a:bodyPr vert="horz" wrap="square" lIns="121920" tIns="60960" rIns="121920" bIns="60960" rtlCol="0" anchor="ctr">
            <a:noAutofit/>
          </a:bodyPr>
          <a:lstStyle/>
          <a:p>
            <a:pPr defTabSz="914354"/>
            <a:r>
              <a:rPr lang="en-US" sz="1467" dirty="0">
                <a:solidFill>
                  <a:srgbClr val="000000"/>
                </a:solidFill>
                <a:latin typeface="Palatino Linotype"/>
              </a:rPr>
              <a:t>Download the mobile app from the app store</a:t>
            </a:r>
          </a:p>
        </p:txBody>
      </p:sp>
      <p:sp>
        <p:nvSpPr>
          <p:cNvPr id="13" name="TextBox 12">
            <a:extLst>
              <a:ext uri="{FF2B5EF4-FFF2-40B4-BE49-F238E27FC236}">
                <a16:creationId xmlns:a16="http://schemas.microsoft.com/office/drawing/2014/main" id="{60B0885A-8A5F-3936-6336-4D95CD9A5326}"/>
              </a:ext>
            </a:extLst>
          </p:cNvPr>
          <p:cNvSpPr txBox="1"/>
          <p:nvPr/>
        </p:nvSpPr>
        <p:spPr>
          <a:xfrm>
            <a:off x="3393148" y="5417859"/>
            <a:ext cx="2519421" cy="772831"/>
          </a:xfrm>
          <a:prstGeom prst="rect">
            <a:avLst/>
          </a:prstGeom>
          <a:noFill/>
          <a:ln>
            <a:noFill/>
          </a:ln>
        </p:spPr>
        <p:txBody>
          <a:bodyPr vert="horz" wrap="square" lIns="121920" tIns="60960" rIns="121920" bIns="60960" rtlCol="0" anchor="ctr">
            <a:noAutofit/>
          </a:bodyPr>
          <a:lstStyle/>
          <a:p>
            <a:pPr defTabSz="914354"/>
            <a:r>
              <a:rPr lang="en-US" sz="1467" dirty="0">
                <a:solidFill>
                  <a:srgbClr val="000000"/>
                </a:solidFill>
                <a:latin typeface="Palatino Linotype"/>
              </a:rPr>
              <a:t>Log in to the app using the same email and password created in Digital Cookie.</a:t>
            </a:r>
          </a:p>
        </p:txBody>
      </p:sp>
      <p:sp>
        <p:nvSpPr>
          <p:cNvPr id="14" name="TextBox 13">
            <a:extLst>
              <a:ext uri="{FF2B5EF4-FFF2-40B4-BE49-F238E27FC236}">
                <a16:creationId xmlns:a16="http://schemas.microsoft.com/office/drawing/2014/main" id="{4156B616-4C97-8664-8755-917CD19EDEC5}"/>
              </a:ext>
            </a:extLst>
          </p:cNvPr>
          <p:cNvSpPr txBox="1"/>
          <p:nvPr/>
        </p:nvSpPr>
        <p:spPr>
          <a:xfrm>
            <a:off x="6326114" y="5419324"/>
            <a:ext cx="2519421" cy="1211541"/>
          </a:xfrm>
          <a:prstGeom prst="rect">
            <a:avLst/>
          </a:prstGeom>
          <a:noFill/>
          <a:ln>
            <a:noFill/>
          </a:ln>
        </p:spPr>
        <p:txBody>
          <a:bodyPr vert="horz" wrap="square" lIns="121920" tIns="60960" rIns="121920" bIns="60960" rtlCol="0" anchor="ctr">
            <a:noAutofit/>
          </a:bodyPr>
          <a:lstStyle/>
          <a:p>
            <a:pPr defTabSz="914354"/>
            <a:r>
              <a:rPr lang="en-US" sz="1467" dirty="0">
                <a:solidFill>
                  <a:srgbClr val="000000"/>
                </a:solidFill>
                <a:latin typeface="Palatino Linotype"/>
              </a:rPr>
              <a:t>Girl Scout and troop sites must be set up in Digital Cookie using a browser first, before accessing the mobile app. </a:t>
            </a:r>
          </a:p>
        </p:txBody>
      </p:sp>
      <p:sp>
        <p:nvSpPr>
          <p:cNvPr id="17" name="TextBox 16">
            <a:extLst>
              <a:ext uri="{FF2B5EF4-FFF2-40B4-BE49-F238E27FC236}">
                <a16:creationId xmlns:a16="http://schemas.microsoft.com/office/drawing/2014/main" id="{8E2D5123-2A9B-CA16-3BC7-0713310A37D6}"/>
              </a:ext>
            </a:extLst>
          </p:cNvPr>
          <p:cNvSpPr txBox="1"/>
          <p:nvPr/>
        </p:nvSpPr>
        <p:spPr>
          <a:xfrm>
            <a:off x="9368800" y="5376671"/>
            <a:ext cx="2644137" cy="997455"/>
          </a:xfrm>
          <a:prstGeom prst="rect">
            <a:avLst/>
          </a:prstGeom>
          <a:noFill/>
          <a:ln>
            <a:noFill/>
          </a:ln>
        </p:spPr>
        <p:txBody>
          <a:bodyPr vert="horz" wrap="square" lIns="121920" tIns="60960" rIns="121920" bIns="60960" rtlCol="0" anchor="ctr">
            <a:noAutofit/>
          </a:bodyPr>
          <a:lstStyle/>
          <a:p>
            <a:pPr defTabSz="914354"/>
            <a:r>
              <a:rPr lang="en-US" sz="1467" dirty="0">
                <a:solidFill>
                  <a:srgbClr val="000000"/>
                </a:solidFill>
                <a:latin typeface="Palatino Linotype"/>
              </a:rPr>
              <a:t>Select from the Girl OR the Troop persona. Troop login means the sales go to the whole troop-like at a booth.</a:t>
            </a:r>
          </a:p>
        </p:txBody>
      </p:sp>
      <p:pic>
        <p:nvPicPr>
          <p:cNvPr id="3" name="Picture 2" descr="A screenshot of a login screen&#10;&#10;Description automatically generated">
            <a:extLst>
              <a:ext uri="{FF2B5EF4-FFF2-40B4-BE49-F238E27FC236}">
                <a16:creationId xmlns:a16="http://schemas.microsoft.com/office/drawing/2014/main" id="{A1123A0A-7720-37AF-7754-AA91522178F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561451" y="914400"/>
            <a:ext cx="2057944" cy="4463545"/>
          </a:xfrm>
          <a:prstGeom prst="rect">
            <a:avLst/>
          </a:prstGeom>
          <a:noFill/>
          <a:ln>
            <a:solidFill>
              <a:schemeClr val="tx1"/>
            </a:solidFill>
          </a:ln>
        </p:spPr>
      </p:pic>
      <p:pic>
        <p:nvPicPr>
          <p:cNvPr id="9" name="Picture 8" descr="A screenshot of a cell phone&#10;&#10;Description automatically generated with low confidence">
            <a:extLst>
              <a:ext uri="{FF2B5EF4-FFF2-40B4-BE49-F238E27FC236}">
                <a16:creationId xmlns:a16="http://schemas.microsoft.com/office/drawing/2014/main" id="{D4F759DD-E61B-152E-B7EA-F700EAF8919E}"/>
              </a:ext>
            </a:extLst>
          </p:cNvPr>
          <p:cNvPicPr>
            <a:picLocks noChangeAspect="1"/>
          </p:cNvPicPr>
          <p:nvPr/>
        </p:nvPicPr>
        <p:blipFill>
          <a:blip r:embed="rId4"/>
          <a:stretch>
            <a:fillRect/>
          </a:stretch>
        </p:blipFill>
        <p:spPr>
          <a:xfrm>
            <a:off x="6444662" y="914399"/>
            <a:ext cx="2098871" cy="4462272"/>
          </a:xfrm>
          <a:prstGeom prst="rect">
            <a:avLst/>
          </a:prstGeom>
        </p:spPr>
      </p:pic>
      <p:pic>
        <p:nvPicPr>
          <p:cNvPr id="12" name="Picture 11" descr="A screenshot of a phone&#10;&#10;Description automatically generated">
            <a:extLst>
              <a:ext uri="{FF2B5EF4-FFF2-40B4-BE49-F238E27FC236}">
                <a16:creationId xmlns:a16="http://schemas.microsoft.com/office/drawing/2014/main" id="{4BB4BA8B-79EC-8B20-8A7E-28C1EB1DAA44}"/>
              </a:ext>
            </a:extLst>
          </p:cNvPr>
          <p:cNvPicPr>
            <a:picLocks noChangeAspect="1"/>
          </p:cNvPicPr>
          <p:nvPr/>
        </p:nvPicPr>
        <p:blipFill rotWithShape="1">
          <a:blip r:embed="rId5"/>
          <a:srcRect b="45196"/>
          <a:stretch/>
        </p:blipFill>
        <p:spPr bwMode="auto">
          <a:xfrm>
            <a:off x="9426857" y="1885951"/>
            <a:ext cx="2534920" cy="2108200"/>
          </a:xfrm>
          <a:prstGeom prst="rect">
            <a:avLst/>
          </a:prstGeom>
          <a:ln>
            <a:noFill/>
          </a:ln>
          <a:extLst>
            <a:ext uri="{53640926-AAD7-44D8-BBD7-CCE9431645EC}">
              <a14:shadowObscured xmlns:a14="http://schemas.microsoft.com/office/drawing/2010/main"/>
            </a:ext>
          </a:extLst>
        </p:spPr>
      </p:pic>
      <p:pic>
        <p:nvPicPr>
          <p:cNvPr id="18" name="Picture 17">
            <a:extLst>
              <a:ext uri="{FF2B5EF4-FFF2-40B4-BE49-F238E27FC236}">
                <a16:creationId xmlns:a16="http://schemas.microsoft.com/office/drawing/2014/main" id="{FEA5E6A7-2DE4-FEBB-BD54-3EB80387A74C}"/>
              </a:ext>
            </a:extLst>
          </p:cNvPr>
          <p:cNvPicPr>
            <a:picLocks noChangeAspect="1"/>
          </p:cNvPicPr>
          <p:nvPr/>
        </p:nvPicPr>
        <p:blipFill>
          <a:blip r:embed="rId6"/>
          <a:stretch>
            <a:fillRect/>
          </a:stretch>
        </p:blipFill>
        <p:spPr>
          <a:xfrm>
            <a:off x="316333" y="2863851"/>
            <a:ext cx="2730500" cy="1130300"/>
          </a:xfrm>
          <a:prstGeom prst="rect">
            <a:avLst/>
          </a:prstGeom>
        </p:spPr>
      </p:pic>
    </p:spTree>
    <p:extLst>
      <p:ext uri="{BB962C8B-B14F-4D97-AF65-F5344CB8AC3E}">
        <p14:creationId xmlns:p14="http://schemas.microsoft.com/office/powerpoint/2010/main" val="322986135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defTabSz="914354"/>
            <a:fld id="{F8C12AA3-6E81-C746-8BB2-6661939CBDDC}" type="slidenum">
              <a:rPr lang="en-US">
                <a:solidFill>
                  <a:srgbClr val="000000"/>
                </a:solidFill>
              </a:rPr>
              <a:pPr defTabSz="914354"/>
              <a:t>3</a:t>
            </a:fld>
            <a:endParaRPr lang="en-US" dirty="0">
              <a:solidFill>
                <a:srgbClr val="000000"/>
              </a:solidFill>
            </a:endParaRPr>
          </a:p>
        </p:txBody>
      </p:sp>
      <p:sp>
        <p:nvSpPr>
          <p:cNvPr id="4" name="Title 3"/>
          <p:cNvSpPr>
            <a:spLocks noGrp="1"/>
          </p:cNvSpPr>
          <p:nvPr>
            <p:ph type="title" idx="4294967295"/>
          </p:nvPr>
        </p:nvSpPr>
        <p:spPr>
          <a:xfrm>
            <a:off x="1" y="260351"/>
            <a:ext cx="10993967" cy="954616"/>
          </a:xfrm>
        </p:spPr>
        <p:txBody>
          <a:bodyPr/>
          <a:lstStyle/>
          <a:p>
            <a:r>
              <a:rPr lang="en-US" sz="2400" dirty="0">
                <a:latin typeface="+mn-lt"/>
              </a:rPr>
              <a:t>Mobile App-Making a Sale</a:t>
            </a:r>
          </a:p>
        </p:txBody>
      </p:sp>
      <p:sp>
        <p:nvSpPr>
          <p:cNvPr id="10" name="Chevron 9"/>
          <p:cNvSpPr/>
          <p:nvPr/>
        </p:nvSpPr>
        <p:spPr>
          <a:xfrm>
            <a:off x="3048555" y="2642901"/>
            <a:ext cx="689187" cy="1056640"/>
          </a:xfrm>
          <a:prstGeom prst="chevron">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354"/>
            <a:endParaRPr lang="en-US">
              <a:solidFill>
                <a:srgbClr val="000000"/>
              </a:solidFill>
              <a:latin typeface="Palatino Linotype"/>
            </a:endParaRPr>
          </a:p>
        </p:txBody>
      </p:sp>
      <p:sp>
        <p:nvSpPr>
          <p:cNvPr id="11" name="Chevron 10"/>
          <p:cNvSpPr/>
          <p:nvPr/>
        </p:nvSpPr>
        <p:spPr>
          <a:xfrm>
            <a:off x="6881861" y="2510977"/>
            <a:ext cx="689187" cy="1056640"/>
          </a:xfrm>
          <a:prstGeom prst="chevron">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354"/>
            <a:endParaRPr lang="en-US">
              <a:solidFill>
                <a:srgbClr val="000000"/>
              </a:solidFill>
              <a:latin typeface="Palatino Linotype"/>
            </a:endParaRPr>
          </a:p>
        </p:txBody>
      </p:sp>
      <p:pic>
        <p:nvPicPr>
          <p:cNvPr id="5" name="Picture 4" descr="Graphical user interface, text, application, chat or text message&#10;&#10;Description automatically generated">
            <a:extLst>
              <a:ext uri="{FF2B5EF4-FFF2-40B4-BE49-F238E27FC236}">
                <a16:creationId xmlns:a16="http://schemas.microsoft.com/office/drawing/2014/main" id="{7F243E99-596B-4961-0AB6-BBD87B39C8B6}"/>
              </a:ext>
            </a:extLst>
          </p:cNvPr>
          <p:cNvPicPr>
            <a:picLocks noChangeAspect="1"/>
          </p:cNvPicPr>
          <p:nvPr/>
        </p:nvPicPr>
        <p:blipFill>
          <a:blip r:embed="rId3"/>
          <a:stretch>
            <a:fillRect/>
          </a:stretch>
        </p:blipFill>
        <p:spPr>
          <a:xfrm>
            <a:off x="392916" y="978569"/>
            <a:ext cx="2540000" cy="4121460"/>
          </a:xfrm>
          <a:prstGeom prst="rect">
            <a:avLst/>
          </a:prstGeom>
          <a:ln>
            <a:solidFill>
              <a:schemeClr val="tx1"/>
            </a:solidFill>
          </a:ln>
        </p:spPr>
      </p:pic>
      <p:sp>
        <p:nvSpPr>
          <p:cNvPr id="13" name="TextBox 12">
            <a:extLst>
              <a:ext uri="{FF2B5EF4-FFF2-40B4-BE49-F238E27FC236}">
                <a16:creationId xmlns:a16="http://schemas.microsoft.com/office/drawing/2014/main" id="{60B0885A-8A5F-3936-6336-4D95CD9A5326}"/>
              </a:ext>
            </a:extLst>
          </p:cNvPr>
          <p:cNvSpPr txBox="1"/>
          <p:nvPr/>
        </p:nvSpPr>
        <p:spPr>
          <a:xfrm>
            <a:off x="413495" y="5784721"/>
            <a:ext cx="2519421" cy="772831"/>
          </a:xfrm>
          <a:prstGeom prst="rect">
            <a:avLst/>
          </a:prstGeom>
          <a:noFill/>
          <a:ln>
            <a:noFill/>
          </a:ln>
        </p:spPr>
        <p:txBody>
          <a:bodyPr vert="horz" wrap="square" lIns="121920" tIns="60960" rIns="121920" bIns="60960" rtlCol="0" anchor="ctr">
            <a:noAutofit/>
          </a:bodyPr>
          <a:lstStyle/>
          <a:p>
            <a:pPr defTabSz="914354"/>
            <a:r>
              <a:rPr lang="en-US" sz="1467" dirty="0">
                <a:solidFill>
                  <a:srgbClr val="000000"/>
                </a:solidFill>
                <a:latin typeface="Palatino Linotype"/>
              </a:rPr>
              <a:t>Taking an order and viewing your orders are the main functions.</a:t>
            </a:r>
          </a:p>
        </p:txBody>
      </p:sp>
      <p:sp>
        <p:nvSpPr>
          <p:cNvPr id="14" name="TextBox 13">
            <a:extLst>
              <a:ext uri="{FF2B5EF4-FFF2-40B4-BE49-F238E27FC236}">
                <a16:creationId xmlns:a16="http://schemas.microsoft.com/office/drawing/2014/main" id="{4156B616-4C97-8664-8755-917CD19EDEC5}"/>
              </a:ext>
            </a:extLst>
          </p:cNvPr>
          <p:cNvSpPr txBox="1"/>
          <p:nvPr/>
        </p:nvSpPr>
        <p:spPr>
          <a:xfrm>
            <a:off x="3745470" y="5784722"/>
            <a:ext cx="2519421" cy="772831"/>
          </a:xfrm>
          <a:prstGeom prst="rect">
            <a:avLst/>
          </a:prstGeom>
          <a:noFill/>
          <a:ln>
            <a:noFill/>
          </a:ln>
        </p:spPr>
        <p:txBody>
          <a:bodyPr vert="horz" wrap="square" lIns="121920" tIns="60960" rIns="121920" bIns="60960" rtlCol="0" anchor="ctr">
            <a:noAutofit/>
          </a:bodyPr>
          <a:lstStyle/>
          <a:p>
            <a:pPr defTabSz="914354"/>
            <a:r>
              <a:rPr lang="en-US" sz="1467" dirty="0">
                <a:solidFill>
                  <a:srgbClr val="000000"/>
                </a:solidFill>
                <a:latin typeface="Palatino Linotype"/>
              </a:rPr>
              <a:t>Enters the customer’s order, click Checkout to continue.</a:t>
            </a:r>
          </a:p>
        </p:txBody>
      </p:sp>
      <p:sp>
        <p:nvSpPr>
          <p:cNvPr id="17" name="TextBox 16">
            <a:extLst>
              <a:ext uri="{FF2B5EF4-FFF2-40B4-BE49-F238E27FC236}">
                <a16:creationId xmlns:a16="http://schemas.microsoft.com/office/drawing/2014/main" id="{8E2D5123-2A9B-CA16-3BC7-0713310A37D6}"/>
              </a:ext>
            </a:extLst>
          </p:cNvPr>
          <p:cNvSpPr txBox="1"/>
          <p:nvPr/>
        </p:nvSpPr>
        <p:spPr>
          <a:xfrm>
            <a:off x="7722534" y="5778038"/>
            <a:ext cx="2644137" cy="772831"/>
          </a:xfrm>
          <a:prstGeom prst="rect">
            <a:avLst/>
          </a:prstGeom>
          <a:noFill/>
          <a:ln>
            <a:noFill/>
          </a:ln>
        </p:spPr>
        <p:txBody>
          <a:bodyPr vert="horz" wrap="square" lIns="121920" tIns="60960" rIns="121920" bIns="60960" rtlCol="0" anchor="ctr">
            <a:noAutofit/>
          </a:bodyPr>
          <a:lstStyle/>
          <a:p>
            <a:pPr defTabSz="914354"/>
            <a:r>
              <a:rPr lang="en-US" sz="1467" dirty="0">
                <a:solidFill>
                  <a:srgbClr val="000000"/>
                </a:solidFill>
                <a:latin typeface="Palatino Linotype"/>
              </a:rPr>
              <a:t>Girl can select to “Give cookies to customer now” for face-to-face transactions.</a:t>
            </a:r>
          </a:p>
        </p:txBody>
      </p:sp>
      <p:grpSp>
        <p:nvGrpSpPr>
          <p:cNvPr id="20" name="Group 19">
            <a:extLst>
              <a:ext uri="{FF2B5EF4-FFF2-40B4-BE49-F238E27FC236}">
                <a16:creationId xmlns:a16="http://schemas.microsoft.com/office/drawing/2014/main" id="{A1C8E5CC-52BD-D73C-C637-A21A7001F935}"/>
              </a:ext>
            </a:extLst>
          </p:cNvPr>
          <p:cNvGrpSpPr/>
          <p:nvPr/>
        </p:nvGrpSpPr>
        <p:grpSpPr>
          <a:xfrm>
            <a:off x="4040899" y="823308"/>
            <a:ext cx="2099677" cy="4975725"/>
            <a:chOff x="2965882" y="734349"/>
            <a:chExt cx="1606118" cy="4445941"/>
          </a:xfrm>
        </p:grpSpPr>
        <p:pic>
          <p:nvPicPr>
            <p:cNvPr id="12" name="Picture 11" descr="A screenshot of a phone&#10;&#10;Description automatically generated">
              <a:extLst>
                <a:ext uri="{FF2B5EF4-FFF2-40B4-BE49-F238E27FC236}">
                  <a16:creationId xmlns:a16="http://schemas.microsoft.com/office/drawing/2014/main" id="{80DC5359-B82B-90A5-EA72-A7CAD2B89566}"/>
                </a:ext>
              </a:extLst>
            </p:cNvPr>
            <p:cNvPicPr>
              <a:picLocks noChangeAspect="1"/>
            </p:cNvPicPr>
            <p:nvPr/>
          </p:nvPicPr>
          <p:blipFill>
            <a:blip r:embed="rId4"/>
            <a:stretch>
              <a:fillRect/>
            </a:stretch>
          </p:blipFill>
          <p:spPr>
            <a:xfrm>
              <a:off x="2971832" y="734349"/>
              <a:ext cx="1600168" cy="3090672"/>
            </a:xfrm>
            <a:prstGeom prst="rect">
              <a:avLst/>
            </a:prstGeom>
          </p:spPr>
        </p:pic>
        <p:pic>
          <p:nvPicPr>
            <p:cNvPr id="16" name="Picture 15" descr="A screenshot of a checkout&#10;&#10;Description automatically generated">
              <a:extLst>
                <a:ext uri="{FF2B5EF4-FFF2-40B4-BE49-F238E27FC236}">
                  <a16:creationId xmlns:a16="http://schemas.microsoft.com/office/drawing/2014/main" id="{73C19D50-000A-85DC-C0F8-9EF3FEC075CD}"/>
                </a:ext>
              </a:extLst>
            </p:cNvPr>
            <p:cNvPicPr>
              <a:picLocks noChangeAspect="1"/>
            </p:cNvPicPr>
            <p:nvPr/>
          </p:nvPicPr>
          <p:blipFill>
            <a:blip r:embed="rId5"/>
            <a:stretch>
              <a:fillRect/>
            </a:stretch>
          </p:blipFill>
          <p:spPr>
            <a:xfrm>
              <a:off x="2965882" y="3638014"/>
              <a:ext cx="1606117" cy="1542276"/>
            </a:xfrm>
            <a:prstGeom prst="rect">
              <a:avLst/>
            </a:prstGeom>
          </p:spPr>
        </p:pic>
      </p:grpSp>
      <p:grpSp>
        <p:nvGrpSpPr>
          <p:cNvPr id="19" name="Group 18">
            <a:extLst>
              <a:ext uri="{FF2B5EF4-FFF2-40B4-BE49-F238E27FC236}">
                <a16:creationId xmlns:a16="http://schemas.microsoft.com/office/drawing/2014/main" id="{7A101181-AAB6-AFC2-2CEF-E1AA87884B7F}"/>
              </a:ext>
            </a:extLst>
          </p:cNvPr>
          <p:cNvGrpSpPr/>
          <p:nvPr/>
        </p:nvGrpSpPr>
        <p:grpSpPr>
          <a:xfrm>
            <a:off x="4479027" y="552344"/>
            <a:ext cx="2091899" cy="4973907"/>
            <a:chOff x="6040038" y="313627"/>
            <a:chExt cx="1574758" cy="4329392"/>
          </a:xfrm>
        </p:grpSpPr>
        <p:pic>
          <p:nvPicPr>
            <p:cNvPr id="9" name="Picture 8" descr="A screenshot of a phone&#10;&#10;Description automatically generated">
              <a:extLst>
                <a:ext uri="{FF2B5EF4-FFF2-40B4-BE49-F238E27FC236}">
                  <a16:creationId xmlns:a16="http://schemas.microsoft.com/office/drawing/2014/main" id="{37DB0B62-DCC2-B02B-BC40-CE0F6A22A25A}"/>
                </a:ext>
              </a:extLst>
            </p:cNvPr>
            <p:cNvPicPr>
              <a:picLocks noChangeAspect="1"/>
            </p:cNvPicPr>
            <p:nvPr/>
          </p:nvPicPr>
          <p:blipFill>
            <a:blip r:embed="rId6"/>
            <a:stretch>
              <a:fillRect/>
            </a:stretch>
          </p:blipFill>
          <p:spPr>
            <a:xfrm>
              <a:off x="6040038" y="313627"/>
              <a:ext cx="1574758" cy="3090672"/>
            </a:xfrm>
            <a:prstGeom prst="rect">
              <a:avLst/>
            </a:prstGeom>
          </p:spPr>
        </p:pic>
        <p:pic>
          <p:nvPicPr>
            <p:cNvPr id="18" name="Picture 17" descr="A screenshot of a phone&#10;&#10;Description automatically generated">
              <a:extLst>
                <a:ext uri="{FF2B5EF4-FFF2-40B4-BE49-F238E27FC236}">
                  <a16:creationId xmlns:a16="http://schemas.microsoft.com/office/drawing/2014/main" id="{1A1849A1-30C6-900D-0DBE-C1404AC7FA92}"/>
                </a:ext>
              </a:extLst>
            </p:cNvPr>
            <p:cNvPicPr>
              <a:picLocks noChangeAspect="1"/>
            </p:cNvPicPr>
            <p:nvPr/>
          </p:nvPicPr>
          <p:blipFill rotWithShape="1">
            <a:blip r:embed="rId7"/>
            <a:srcRect t="49850"/>
            <a:stretch/>
          </p:blipFill>
          <p:spPr bwMode="auto">
            <a:xfrm>
              <a:off x="6040038" y="3097911"/>
              <a:ext cx="1574758" cy="1545108"/>
            </a:xfrm>
            <a:prstGeom prst="rect">
              <a:avLst/>
            </a:prstGeom>
            <a:ln>
              <a:noFill/>
            </a:ln>
            <a:extLst>
              <a:ext uri="{53640926-AAD7-44D8-BBD7-CCE9431645EC}">
                <a14:shadowObscured xmlns:a14="http://schemas.microsoft.com/office/drawing/2010/main"/>
              </a:ext>
            </a:extLst>
          </p:spPr>
        </p:pic>
      </p:grpSp>
      <p:pic>
        <p:nvPicPr>
          <p:cNvPr id="21" name="Picture 20" descr="A screenshot of a survey&#10;&#10;Description automatically generated">
            <a:extLst>
              <a:ext uri="{FF2B5EF4-FFF2-40B4-BE49-F238E27FC236}">
                <a16:creationId xmlns:a16="http://schemas.microsoft.com/office/drawing/2014/main" id="{F3E39491-B626-9E25-60BE-88928551F38B}"/>
              </a:ext>
            </a:extLst>
          </p:cNvPr>
          <p:cNvPicPr>
            <a:picLocks noChangeAspect="1"/>
          </p:cNvPicPr>
          <p:nvPr/>
        </p:nvPicPr>
        <p:blipFill rotWithShape="1">
          <a:blip r:embed="rId8">
            <a:extLst>
              <a:ext uri="{28A0092B-C50C-407E-A947-70E740481C1C}">
                <a14:useLocalDpi xmlns:a14="http://schemas.microsoft.com/office/drawing/2010/main" val="0"/>
              </a:ext>
            </a:extLst>
          </a:blip>
          <a:srcRect t="4856" b="26132"/>
          <a:stretch/>
        </p:blipFill>
        <p:spPr bwMode="auto">
          <a:xfrm>
            <a:off x="7658510" y="966657"/>
            <a:ext cx="2772188" cy="4145280"/>
          </a:xfrm>
          <a:prstGeom prst="rect">
            <a:avLst/>
          </a:prstGeom>
          <a:noFill/>
          <a:ln>
            <a:solidFill>
              <a:schemeClr val="tx1"/>
            </a:solid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30037932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defTabSz="914354"/>
            <a:fld id="{F8C12AA3-6E81-C746-8BB2-6661939CBDDC}" type="slidenum">
              <a:rPr lang="en-US">
                <a:solidFill>
                  <a:srgbClr val="000000"/>
                </a:solidFill>
              </a:rPr>
              <a:pPr defTabSz="914354"/>
              <a:t>4</a:t>
            </a:fld>
            <a:endParaRPr lang="en-US" dirty="0">
              <a:solidFill>
                <a:srgbClr val="000000"/>
              </a:solidFill>
            </a:endParaRPr>
          </a:p>
        </p:txBody>
      </p:sp>
      <p:sp>
        <p:nvSpPr>
          <p:cNvPr id="4" name="Title 3"/>
          <p:cNvSpPr>
            <a:spLocks noGrp="1"/>
          </p:cNvSpPr>
          <p:nvPr>
            <p:ph type="title" idx="4294967295"/>
          </p:nvPr>
        </p:nvSpPr>
        <p:spPr>
          <a:xfrm>
            <a:off x="1" y="260351"/>
            <a:ext cx="10993967" cy="954616"/>
          </a:xfrm>
        </p:spPr>
        <p:txBody>
          <a:bodyPr/>
          <a:lstStyle/>
          <a:p>
            <a:r>
              <a:rPr lang="en-US" sz="2400" dirty="0">
                <a:latin typeface="+mn-lt"/>
              </a:rPr>
              <a:t>Mobile App-Making a Sale</a:t>
            </a:r>
          </a:p>
        </p:txBody>
      </p:sp>
      <p:sp>
        <p:nvSpPr>
          <p:cNvPr id="13" name="TextBox 12">
            <a:extLst>
              <a:ext uri="{FF2B5EF4-FFF2-40B4-BE49-F238E27FC236}">
                <a16:creationId xmlns:a16="http://schemas.microsoft.com/office/drawing/2014/main" id="{60B0885A-8A5F-3936-6336-4D95CD9A5326}"/>
              </a:ext>
            </a:extLst>
          </p:cNvPr>
          <p:cNvSpPr txBox="1"/>
          <p:nvPr/>
        </p:nvSpPr>
        <p:spPr>
          <a:xfrm>
            <a:off x="569970" y="5694617"/>
            <a:ext cx="3512252" cy="772831"/>
          </a:xfrm>
          <a:prstGeom prst="rect">
            <a:avLst/>
          </a:prstGeom>
          <a:noFill/>
          <a:ln>
            <a:noFill/>
          </a:ln>
        </p:spPr>
        <p:txBody>
          <a:bodyPr vert="horz" wrap="square" lIns="121920" tIns="60960" rIns="121920" bIns="60960" rtlCol="0" anchor="ctr">
            <a:noAutofit/>
          </a:bodyPr>
          <a:lstStyle/>
          <a:p>
            <a:pPr defTabSz="914354"/>
            <a:r>
              <a:rPr lang="en-US" sz="1867" b="1" dirty="0">
                <a:solidFill>
                  <a:srgbClr val="000000"/>
                </a:solidFill>
                <a:latin typeface="Palatino Linotype"/>
              </a:rPr>
              <a:t>Delivery or shipped orders</a:t>
            </a:r>
            <a:r>
              <a:rPr lang="en-US" sz="1867" dirty="0">
                <a:solidFill>
                  <a:srgbClr val="000000"/>
                </a:solidFill>
                <a:latin typeface="Palatino Linotype"/>
              </a:rPr>
              <a:t> </a:t>
            </a:r>
          </a:p>
        </p:txBody>
      </p:sp>
      <p:grpSp>
        <p:nvGrpSpPr>
          <p:cNvPr id="3" name="Group 2">
            <a:extLst>
              <a:ext uri="{FF2B5EF4-FFF2-40B4-BE49-F238E27FC236}">
                <a16:creationId xmlns:a16="http://schemas.microsoft.com/office/drawing/2014/main" id="{A3E8965F-CA48-A3D3-F5A7-960420253A92}"/>
              </a:ext>
            </a:extLst>
          </p:cNvPr>
          <p:cNvGrpSpPr/>
          <p:nvPr/>
        </p:nvGrpSpPr>
        <p:grpSpPr>
          <a:xfrm>
            <a:off x="360987" y="1255940"/>
            <a:ext cx="4217200" cy="4267200"/>
            <a:chOff x="2" y="0"/>
            <a:chExt cx="2667953" cy="2558121"/>
          </a:xfrm>
        </p:grpSpPr>
        <p:pic>
          <p:nvPicPr>
            <p:cNvPr id="6" name="Picture 5" descr="A screenshot of a phone&#10;&#10;Description automatically generated">
              <a:extLst>
                <a:ext uri="{FF2B5EF4-FFF2-40B4-BE49-F238E27FC236}">
                  <a16:creationId xmlns:a16="http://schemas.microsoft.com/office/drawing/2014/main" id="{B43E80EC-8C42-F353-1A0C-758DBB774A29}"/>
                </a:ext>
              </a:extLst>
            </p:cNvPr>
            <p:cNvPicPr>
              <a:picLocks noChangeAspect="1"/>
            </p:cNvPicPr>
            <p:nvPr/>
          </p:nvPicPr>
          <p:blipFill rotWithShape="1">
            <a:blip r:embed="rId3">
              <a:extLst>
                <a:ext uri="{28A0092B-C50C-407E-A947-70E740481C1C}">
                  <a14:useLocalDpi xmlns:a14="http://schemas.microsoft.com/office/drawing/2010/main" val="0"/>
                </a:ext>
              </a:extLst>
            </a:blip>
            <a:srcRect t="5058"/>
            <a:stretch/>
          </p:blipFill>
          <p:spPr bwMode="auto">
            <a:xfrm>
              <a:off x="1425039" y="0"/>
              <a:ext cx="1242916" cy="2558121"/>
            </a:xfrm>
            <a:prstGeom prst="rect">
              <a:avLst/>
            </a:prstGeom>
            <a:noFill/>
            <a:ln>
              <a:solidFill>
                <a:schemeClr val="tx1"/>
              </a:solidFill>
            </a:ln>
            <a:extLst>
              <a:ext uri="{53640926-AAD7-44D8-BBD7-CCE9431645EC}">
                <a14:shadowObscured xmlns:a14="http://schemas.microsoft.com/office/drawing/2010/main"/>
              </a:ext>
            </a:extLst>
          </p:spPr>
        </p:pic>
        <p:pic>
          <p:nvPicPr>
            <p:cNvPr id="7" name="Picture 6" descr="A screenshot of a phone&#10;&#10;Description automatically generated">
              <a:extLst>
                <a:ext uri="{FF2B5EF4-FFF2-40B4-BE49-F238E27FC236}">
                  <a16:creationId xmlns:a16="http://schemas.microsoft.com/office/drawing/2014/main" id="{F69DF682-1B29-D330-BBCC-676C4EA68A33}"/>
                </a:ext>
              </a:extLst>
            </p:cNvPr>
            <p:cNvPicPr>
              <a:picLocks noChangeAspect="1"/>
            </p:cNvPicPr>
            <p:nvPr/>
          </p:nvPicPr>
          <p:blipFill rotWithShape="1">
            <a:blip r:embed="rId4">
              <a:extLst>
                <a:ext uri="{28A0092B-C50C-407E-A947-70E740481C1C}">
                  <a14:useLocalDpi xmlns:a14="http://schemas.microsoft.com/office/drawing/2010/main" val="0"/>
                </a:ext>
              </a:extLst>
            </a:blip>
            <a:srcRect t="5058"/>
            <a:stretch/>
          </p:blipFill>
          <p:spPr bwMode="auto">
            <a:xfrm>
              <a:off x="2" y="0"/>
              <a:ext cx="1243199" cy="2558121"/>
            </a:xfrm>
            <a:prstGeom prst="rect">
              <a:avLst/>
            </a:prstGeom>
            <a:noFill/>
            <a:ln>
              <a:solidFill>
                <a:schemeClr val="tx1"/>
              </a:solidFill>
            </a:ln>
            <a:extLst>
              <a:ext uri="{53640926-AAD7-44D8-BBD7-CCE9431645EC}">
                <a14:shadowObscured xmlns:a14="http://schemas.microsoft.com/office/drawing/2010/main"/>
              </a:ext>
            </a:extLst>
          </p:spPr>
        </p:pic>
      </p:grpSp>
      <p:grpSp>
        <p:nvGrpSpPr>
          <p:cNvPr id="8" name="Group 7">
            <a:extLst>
              <a:ext uri="{FF2B5EF4-FFF2-40B4-BE49-F238E27FC236}">
                <a16:creationId xmlns:a16="http://schemas.microsoft.com/office/drawing/2014/main" id="{888C9BBF-A4E7-2185-C7E1-DF81B953A2EF}"/>
              </a:ext>
            </a:extLst>
          </p:cNvPr>
          <p:cNvGrpSpPr/>
          <p:nvPr/>
        </p:nvGrpSpPr>
        <p:grpSpPr>
          <a:xfrm>
            <a:off x="4865617" y="1295400"/>
            <a:ext cx="4981271" cy="4267200"/>
            <a:chOff x="4294458" y="635431"/>
            <a:chExt cx="3735953" cy="3200400"/>
          </a:xfrm>
        </p:grpSpPr>
        <p:pic>
          <p:nvPicPr>
            <p:cNvPr id="1026" name="Picture 2">
              <a:extLst>
                <a:ext uri="{FF2B5EF4-FFF2-40B4-BE49-F238E27FC236}">
                  <a16:creationId xmlns:a16="http://schemas.microsoft.com/office/drawing/2014/main" id="{21B85DA2-D411-F345-3E8C-18B54CC8A1F9}"/>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4479" b="15747"/>
            <a:stretch/>
          </p:blipFill>
          <p:spPr bwMode="auto">
            <a:xfrm>
              <a:off x="4294458" y="635431"/>
              <a:ext cx="1851137" cy="32004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FCDB31C3-0E4E-89A0-F6EC-0E89BCBCA943}"/>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t="5609" b="5007"/>
            <a:stretch/>
          </p:blipFill>
          <p:spPr bwMode="auto">
            <a:xfrm>
              <a:off x="6378292" y="635431"/>
              <a:ext cx="1652119" cy="32004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grpSp>
      <p:sp>
        <p:nvSpPr>
          <p:cNvPr id="15" name="TextBox 14">
            <a:extLst>
              <a:ext uri="{FF2B5EF4-FFF2-40B4-BE49-F238E27FC236}">
                <a16:creationId xmlns:a16="http://schemas.microsoft.com/office/drawing/2014/main" id="{3524D2B3-8D5A-5951-D5C0-10A41E072AE8}"/>
              </a:ext>
            </a:extLst>
          </p:cNvPr>
          <p:cNvSpPr txBox="1"/>
          <p:nvPr/>
        </p:nvSpPr>
        <p:spPr>
          <a:xfrm>
            <a:off x="4865616" y="5697946"/>
            <a:ext cx="4981272" cy="772831"/>
          </a:xfrm>
          <a:prstGeom prst="rect">
            <a:avLst/>
          </a:prstGeom>
          <a:noFill/>
          <a:ln>
            <a:noFill/>
          </a:ln>
        </p:spPr>
        <p:txBody>
          <a:bodyPr vert="horz" wrap="square" lIns="121920" tIns="60960" rIns="121920" bIns="60960" rtlCol="0" anchor="ctr">
            <a:noAutofit/>
          </a:bodyPr>
          <a:lstStyle/>
          <a:p>
            <a:pPr defTabSz="914354"/>
            <a:r>
              <a:rPr lang="en-US" sz="1867" b="1" dirty="0">
                <a:solidFill>
                  <a:srgbClr val="000000"/>
                </a:solidFill>
                <a:latin typeface="Palatino Linotype"/>
              </a:rPr>
              <a:t>In-hand (Give cookies to customer now) orders</a:t>
            </a:r>
            <a:endParaRPr lang="en-US" sz="1867" dirty="0">
              <a:solidFill>
                <a:srgbClr val="000000"/>
              </a:solidFill>
              <a:latin typeface="Palatino Linotype"/>
            </a:endParaRPr>
          </a:p>
        </p:txBody>
      </p:sp>
      <p:pic>
        <p:nvPicPr>
          <p:cNvPr id="22" name="Picture 21">
            <a:extLst>
              <a:ext uri="{FF2B5EF4-FFF2-40B4-BE49-F238E27FC236}">
                <a16:creationId xmlns:a16="http://schemas.microsoft.com/office/drawing/2014/main" id="{51485D45-459E-4E6E-AB90-5615B02E4981}"/>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10138222" y="1973298"/>
            <a:ext cx="1811020" cy="3600873"/>
          </a:xfrm>
          <a:prstGeom prst="rect">
            <a:avLst/>
          </a:prstGeom>
          <a:noFill/>
          <a:ln>
            <a:noFill/>
          </a:ln>
        </p:spPr>
      </p:pic>
      <p:cxnSp>
        <p:nvCxnSpPr>
          <p:cNvPr id="27" name="Connector: Elbow 26">
            <a:extLst>
              <a:ext uri="{FF2B5EF4-FFF2-40B4-BE49-F238E27FC236}">
                <a16:creationId xmlns:a16="http://schemas.microsoft.com/office/drawing/2014/main" id="{DF19B97A-366B-C86C-1AEF-E94CEF0D7D8D}"/>
              </a:ext>
            </a:extLst>
          </p:cNvPr>
          <p:cNvCxnSpPr>
            <a:cxnSpLocks/>
            <a:endCxn id="22" idx="0"/>
          </p:cNvCxnSpPr>
          <p:nvPr/>
        </p:nvCxnSpPr>
        <p:spPr>
          <a:xfrm>
            <a:off x="9717798" y="1849524"/>
            <a:ext cx="1325935" cy="123773"/>
          </a:xfrm>
          <a:prstGeom prst="bentConnector2">
            <a:avLst/>
          </a:prstGeom>
          <a:ln>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033" name="TextBox 1032">
            <a:extLst>
              <a:ext uri="{FF2B5EF4-FFF2-40B4-BE49-F238E27FC236}">
                <a16:creationId xmlns:a16="http://schemas.microsoft.com/office/drawing/2014/main" id="{3F22D843-D4D1-B751-0868-70923017F0BB}"/>
              </a:ext>
            </a:extLst>
          </p:cNvPr>
          <p:cNvSpPr txBox="1"/>
          <p:nvPr/>
        </p:nvSpPr>
        <p:spPr>
          <a:xfrm>
            <a:off x="10291942" y="5694617"/>
            <a:ext cx="1657300" cy="772831"/>
          </a:xfrm>
          <a:prstGeom prst="rect">
            <a:avLst/>
          </a:prstGeom>
          <a:noFill/>
          <a:ln>
            <a:noFill/>
          </a:ln>
        </p:spPr>
        <p:txBody>
          <a:bodyPr vert="horz" wrap="square" lIns="121920" tIns="60960" rIns="121920" bIns="60960" rtlCol="0" anchor="ctr">
            <a:noAutofit/>
          </a:bodyPr>
          <a:lstStyle/>
          <a:p>
            <a:pPr defTabSz="914354"/>
            <a:r>
              <a:rPr lang="en-US" sz="1867" b="1" dirty="0">
                <a:solidFill>
                  <a:srgbClr val="000000"/>
                </a:solidFill>
                <a:latin typeface="Palatino Linotype"/>
              </a:rPr>
              <a:t>Scan Card</a:t>
            </a:r>
            <a:endParaRPr lang="en-US" sz="1867" dirty="0">
              <a:solidFill>
                <a:srgbClr val="000000"/>
              </a:solidFill>
              <a:latin typeface="Palatino Linotype"/>
            </a:endParaRPr>
          </a:p>
        </p:txBody>
      </p:sp>
    </p:spTree>
    <p:extLst>
      <p:ext uri="{BB962C8B-B14F-4D97-AF65-F5344CB8AC3E}">
        <p14:creationId xmlns:p14="http://schemas.microsoft.com/office/powerpoint/2010/main" val="554624948"/>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descr="A screenshot of a phone&#10;&#10;Description automatically generated">
            <a:extLst>
              <a:ext uri="{FF2B5EF4-FFF2-40B4-BE49-F238E27FC236}">
                <a16:creationId xmlns:a16="http://schemas.microsoft.com/office/drawing/2014/main" id="{3AC379C1-43AF-8AF8-32E4-249D1F5C9131}"/>
              </a:ext>
            </a:extLst>
          </p:cNvPr>
          <p:cNvPicPr>
            <a:picLocks noChangeAspect="1"/>
          </p:cNvPicPr>
          <p:nvPr/>
        </p:nvPicPr>
        <p:blipFill rotWithShape="1">
          <a:blip r:embed="rId3">
            <a:extLst>
              <a:ext uri="{28A0092B-C50C-407E-A947-70E740481C1C}">
                <a14:useLocalDpi xmlns:a14="http://schemas.microsoft.com/office/drawing/2010/main" val="0"/>
              </a:ext>
            </a:extLst>
          </a:blip>
          <a:srcRect t="5582" b="5511"/>
          <a:stretch/>
        </p:blipFill>
        <p:spPr bwMode="auto">
          <a:xfrm>
            <a:off x="8565964" y="1093246"/>
            <a:ext cx="1911773" cy="3913293"/>
          </a:xfrm>
          <a:prstGeom prst="rect">
            <a:avLst/>
          </a:prstGeom>
          <a:noFill/>
          <a:ln>
            <a:solidFill>
              <a:schemeClr val="tx1"/>
            </a:solidFill>
          </a:ln>
          <a:extLst>
            <a:ext uri="{53640926-AAD7-44D8-BBD7-CCE9431645EC}">
              <a14:shadowObscured xmlns:a14="http://schemas.microsoft.com/office/drawing/2010/main"/>
            </a:ext>
          </a:extLst>
        </p:spPr>
      </p:pic>
      <p:pic>
        <p:nvPicPr>
          <p:cNvPr id="7" name="Picture 6" descr="Image">
            <a:extLst>
              <a:ext uri="{FF2B5EF4-FFF2-40B4-BE49-F238E27FC236}">
                <a16:creationId xmlns:a16="http://schemas.microsoft.com/office/drawing/2014/main" id="{1CD23EA6-03A0-F229-71B6-3AE3310AEB25}"/>
              </a:ext>
            </a:extLst>
          </p:cNvPr>
          <p:cNvPicPr>
            <a:picLocks noChangeAspect="1"/>
          </p:cNvPicPr>
          <p:nvPr/>
        </p:nvPicPr>
        <p:blipFill rotWithShape="1">
          <a:blip r:embed="rId4">
            <a:extLst>
              <a:ext uri="{28A0092B-C50C-407E-A947-70E740481C1C}">
                <a14:useLocalDpi xmlns:a14="http://schemas.microsoft.com/office/drawing/2010/main" val="0"/>
              </a:ext>
            </a:extLst>
          </a:blip>
          <a:srcRect t="4200" b="7598"/>
          <a:stretch/>
        </p:blipFill>
        <p:spPr bwMode="auto">
          <a:xfrm>
            <a:off x="782769" y="1093246"/>
            <a:ext cx="2048087" cy="3913293"/>
          </a:xfrm>
          <a:prstGeom prst="rect">
            <a:avLst/>
          </a:prstGeom>
          <a:noFill/>
          <a:ln>
            <a:solidFill>
              <a:schemeClr val="tx1"/>
            </a:solidFill>
          </a:ln>
          <a:extLst>
            <a:ext uri="{53640926-AAD7-44D8-BBD7-CCE9431645EC}">
              <a14:shadowObscured xmlns:a14="http://schemas.microsoft.com/office/drawing/2010/main"/>
            </a:ext>
          </a:extLst>
        </p:spPr>
      </p:pic>
      <p:sp>
        <p:nvSpPr>
          <p:cNvPr id="2" name="Slide Number Placeholder 1"/>
          <p:cNvSpPr>
            <a:spLocks noGrp="1"/>
          </p:cNvSpPr>
          <p:nvPr>
            <p:ph type="sldNum" sz="quarter" idx="12"/>
          </p:nvPr>
        </p:nvSpPr>
        <p:spPr/>
        <p:txBody>
          <a:bodyPr/>
          <a:lstStyle/>
          <a:p>
            <a:pPr defTabSz="914354"/>
            <a:fld id="{F8C12AA3-6E81-C746-8BB2-6661939CBDDC}" type="slidenum">
              <a:rPr lang="en-US">
                <a:solidFill>
                  <a:srgbClr val="000000"/>
                </a:solidFill>
              </a:rPr>
              <a:pPr defTabSz="914354"/>
              <a:t>5</a:t>
            </a:fld>
            <a:endParaRPr lang="en-US" dirty="0">
              <a:solidFill>
                <a:srgbClr val="000000"/>
              </a:solidFill>
            </a:endParaRPr>
          </a:p>
        </p:txBody>
      </p:sp>
      <p:sp>
        <p:nvSpPr>
          <p:cNvPr id="4" name="Title 3"/>
          <p:cNvSpPr>
            <a:spLocks noGrp="1"/>
          </p:cNvSpPr>
          <p:nvPr>
            <p:ph type="title" idx="4294967295"/>
          </p:nvPr>
        </p:nvSpPr>
        <p:spPr>
          <a:xfrm>
            <a:off x="1" y="260351"/>
            <a:ext cx="10993967" cy="954616"/>
          </a:xfrm>
        </p:spPr>
        <p:txBody>
          <a:bodyPr/>
          <a:lstStyle/>
          <a:p>
            <a:r>
              <a:rPr lang="en-US" sz="2400" dirty="0">
                <a:latin typeface="+mn-lt"/>
              </a:rPr>
              <a:t>Mobile App-Viewing Orders</a:t>
            </a:r>
          </a:p>
        </p:txBody>
      </p:sp>
      <p:sp>
        <p:nvSpPr>
          <p:cNvPr id="9" name="Chevron 8"/>
          <p:cNvSpPr/>
          <p:nvPr/>
        </p:nvSpPr>
        <p:spPr>
          <a:xfrm>
            <a:off x="3172341" y="3049892"/>
            <a:ext cx="689187" cy="1056640"/>
          </a:xfrm>
          <a:prstGeom prst="chevron">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354"/>
            <a:endParaRPr lang="en-US">
              <a:solidFill>
                <a:srgbClr val="000000"/>
              </a:solidFill>
              <a:latin typeface="Palatino Linotype"/>
            </a:endParaRPr>
          </a:p>
        </p:txBody>
      </p:sp>
      <p:sp>
        <p:nvSpPr>
          <p:cNvPr id="8" name="TextBox 7">
            <a:extLst>
              <a:ext uri="{FF2B5EF4-FFF2-40B4-BE49-F238E27FC236}">
                <a16:creationId xmlns:a16="http://schemas.microsoft.com/office/drawing/2014/main" id="{11673BD6-00A5-987A-62E7-6BF9836E196C}"/>
              </a:ext>
            </a:extLst>
          </p:cNvPr>
          <p:cNvSpPr txBox="1"/>
          <p:nvPr/>
        </p:nvSpPr>
        <p:spPr>
          <a:xfrm>
            <a:off x="547102" y="5256617"/>
            <a:ext cx="2519421" cy="1071611"/>
          </a:xfrm>
          <a:prstGeom prst="rect">
            <a:avLst/>
          </a:prstGeom>
          <a:noFill/>
          <a:ln>
            <a:noFill/>
          </a:ln>
        </p:spPr>
        <p:txBody>
          <a:bodyPr vert="horz" wrap="square" lIns="121920" tIns="60960" rIns="121920" bIns="60960" rtlCol="0" anchor="ctr">
            <a:noAutofit/>
          </a:bodyPr>
          <a:lstStyle/>
          <a:p>
            <a:pPr defTabSz="914354"/>
            <a:r>
              <a:rPr lang="en-US" sz="1600" dirty="0">
                <a:solidFill>
                  <a:srgbClr val="000000"/>
                </a:solidFill>
                <a:latin typeface="Palatino Linotype"/>
              </a:rPr>
              <a:t>Click the green arrow in the section of orders you want to see more details.</a:t>
            </a:r>
          </a:p>
        </p:txBody>
      </p:sp>
      <p:sp>
        <p:nvSpPr>
          <p:cNvPr id="11" name="TextBox 10">
            <a:extLst>
              <a:ext uri="{FF2B5EF4-FFF2-40B4-BE49-F238E27FC236}">
                <a16:creationId xmlns:a16="http://schemas.microsoft.com/office/drawing/2014/main" id="{57A0F660-4A99-ECEF-3F61-1136C53F331C}"/>
              </a:ext>
            </a:extLst>
          </p:cNvPr>
          <p:cNvSpPr txBox="1"/>
          <p:nvPr/>
        </p:nvSpPr>
        <p:spPr>
          <a:xfrm>
            <a:off x="4634975" y="5256617"/>
            <a:ext cx="6678971" cy="954616"/>
          </a:xfrm>
          <a:prstGeom prst="rect">
            <a:avLst/>
          </a:prstGeom>
          <a:noFill/>
          <a:ln>
            <a:noFill/>
          </a:ln>
        </p:spPr>
        <p:txBody>
          <a:bodyPr vert="horz" wrap="square" lIns="121920" tIns="60960" rIns="121920" bIns="60960" rtlCol="0" anchor="ctr">
            <a:noAutofit/>
          </a:bodyPr>
          <a:lstStyle/>
          <a:p>
            <a:pPr defTabSz="914354"/>
            <a:r>
              <a:rPr lang="en-US" sz="1600" dirty="0">
                <a:solidFill>
                  <a:srgbClr val="000000"/>
                </a:solidFill>
                <a:latin typeface="Palatino Linotype"/>
              </a:rPr>
              <a:t>Details about that customer’s order including address, packages purchased, order status, and more.</a:t>
            </a:r>
          </a:p>
        </p:txBody>
      </p:sp>
      <p:sp>
        <p:nvSpPr>
          <p:cNvPr id="13" name="Rectangle 12">
            <a:extLst>
              <a:ext uri="{FF2B5EF4-FFF2-40B4-BE49-F238E27FC236}">
                <a16:creationId xmlns:a16="http://schemas.microsoft.com/office/drawing/2014/main" id="{D127FBC7-F4F8-F205-C1F4-B5AE61052A20}"/>
              </a:ext>
            </a:extLst>
          </p:cNvPr>
          <p:cNvSpPr/>
          <p:nvPr/>
        </p:nvSpPr>
        <p:spPr>
          <a:xfrm>
            <a:off x="2081637" y="1810696"/>
            <a:ext cx="647048" cy="321733"/>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4"/>
            <a:endParaRPr lang="en-US">
              <a:solidFill>
                <a:srgbClr val="FEFFFF"/>
              </a:solidFill>
              <a:latin typeface="Palatino Linotype"/>
            </a:endParaRPr>
          </a:p>
        </p:txBody>
      </p:sp>
      <p:pic>
        <p:nvPicPr>
          <p:cNvPr id="18" name="Picture 17" descr="Image">
            <a:extLst>
              <a:ext uri="{FF2B5EF4-FFF2-40B4-BE49-F238E27FC236}">
                <a16:creationId xmlns:a16="http://schemas.microsoft.com/office/drawing/2014/main" id="{F2EE4349-EA08-2473-6177-295E64482BBA}"/>
              </a:ext>
            </a:extLst>
          </p:cNvPr>
          <p:cNvPicPr>
            <a:picLocks noChangeAspect="1"/>
          </p:cNvPicPr>
          <p:nvPr/>
        </p:nvPicPr>
        <p:blipFill rotWithShape="1">
          <a:blip r:embed="rId5">
            <a:extLst>
              <a:ext uri="{28A0092B-C50C-407E-A947-70E740481C1C}">
                <a14:useLocalDpi xmlns:a14="http://schemas.microsoft.com/office/drawing/2010/main" val="0"/>
              </a:ext>
            </a:extLst>
          </a:blip>
          <a:srcRect t="4723" b="5725"/>
          <a:stretch/>
        </p:blipFill>
        <p:spPr bwMode="auto">
          <a:xfrm>
            <a:off x="4488179" y="1093246"/>
            <a:ext cx="2017607" cy="3913293"/>
          </a:xfrm>
          <a:prstGeom prst="rect">
            <a:avLst/>
          </a:prstGeom>
          <a:noFill/>
          <a:ln>
            <a:solidFill>
              <a:schemeClr val="tx1"/>
            </a:solidFill>
          </a:ln>
          <a:extLst>
            <a:ext uri="{53640926-AAD7-44D8-BBD7-CCE9431645EC}">
              <a14:shadowObscured xmlns:a14="http://schemas.microsoft.com/office/drawing/2010/main"/>
            </a:ext>
          </a:extLst>
        </p:spPr>
      </p:pic>
      <p:grpSp>
        <p:nvGrpSpPr>
          <p:cNvPr id="20" name="Group 19">
            <a:extLst>
              <a:ext uri="{FF2B5EF4-FFF2-40B4-BE49-F238E27FC236}">
                <a16:creationId xmlns:a16="http://schemas.microsoft.com/office/drawing/2014/main" id="{5574C886-3614-3813-885E-9320BFBA695D}"/>
              </a:ext>
            </a:extLst>
          </p:cNvPr>
          <p:cNvGrpSpPr/>
          <p:nvPr/>
        </p:nvGrpSpPr>
        <p:grpSpPr>
          <a:xfrm>
            <a:off x="10248684" y="2253753"/>
            <a:ext cx="1799384" cy="336087"/>
            <a:chOff x="2199" y="165050"/>
            <a:chExt cx="991626" cy="147239"/>
          </a:xfrm>
        </p:grpSpPr>
        <p:sp>
          <p:nvSpPr>
            <p:cNvPr id="21" name="Down Arrow 25">
              <a:extLst>
                <a:ext uri="{FF2B5EF4-FFF2-40B4-BE49-F238E27FC236}">
                  <a16:creationId xmlns:a16="http://schemas.microsoft.com/office/drawing/2014/main" id="{DBE44995-A2D2-240F-C21B-46763E1D718E}"/>
                </a:ext>
              </a:extLst>
            </p:cNvPr>
            <p:cNvSpPr/>
            <p:nvPr/>
          </p:nvSpPr>
          <p:spPr>
            <a:xfrm rot="5400000">
              <a:off x="124027" y="74449"/>
              <a:ext cx="96084" cy="339739"/>
            </a:xfrm>
            <a:prstGeom prst="downArrow">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121920" tIns="60960" rIns="121920" bIns="60960" numCol="1" spcCol="0" rtlCol="0" fromWordArt="0" anchor="ctr" anchorCtr="0" forceAA="0" compatLnSpc="1">
              <a:prstTxWarp prst="textNoShape">
                <a:avLst/>
              </a:prstTxWarp>
              <a:noAutofit/>
            </a:bodyPr>
            <a:lstStyle/>
            <a:p>
              <a:pPr defTabSz="914354"/>
              <a:endParaRPr lang="en-US">
                <a:solidFill>
                  <a:srgbClr val="FEFFFF"/>
                </a:solidFill>
                <a:latin typeface="Palatino Linotype"/>
              </a:endParaRPr>
            </a:p>
          </p:txBody>
        </p:sp>
        <p:sp>
          <p:nvSpPr>
            <p:cNvPr id="22" name="Rectangle 21">
              <a:extLst>
                <a:ext uri="{FF2B5EF4-FFF2-40B4-BE49-F238E27FC236}">
                  <a16:creationId xmlns:a16="http://schemas.microsoft.com/office/drawing/2014/main" id="{29F72FA1-6BEC-10E0-8AB8-2D78A5A034F6}"/>
                </a:ext>
              </a:extLst>
            </p:cNvPr>
            <p:cNvSpPr/>
            <p:nvPr/>
          </p:nvSpPr>
          <p:spPr>
            <a:xfrm>
              <a:off x="272896" y="165050"/>
              <a:ext cx="720929" cy="147239"/>
            </a:xfrm>
            <a:prstGeom prst="rect">
              <a:avLst/>
            </a:prstGeom>
            <a:solidFill>
              <a:srgbClr val="FFC000"/>
            </a:solidFill>
            <a:ln w="9525" cap="flat" cmpd="sng" algn="ctr">
              <a:noFill/>
              <a:prstDash val="solid"/>
            </a:ln>
            <a:effectLst/>
          </p:spPr>
          <p:txBody>
            <a:bodyPr rot="0" spcFirstLastPara="0" vert="horz" wrap="square" lIns="121920" tIns="60960" rIns="121920" bIns="60960" numCol="1" spcCol="0" rtlCol="0" fromWordArt="0" anchor="ctr" anchorCtr="0" forceAA="0" compatLnSpc="1">
              <a:prstTxWarp prst="textNoShape">
                <a:avLst/>
              </a:prstTxWarp>
              <a:noAutofit/>
            </a:bodyPr>
            <a:lstStyle/>
            <a:p>
              <a:pPr algn="ctr" defTabSz="914354"/>
              <a:r>
                <a:rPr lang="en-US" sz="1467" dirty="0">
                  <a:solidFill>
                    <a:srgbClr val="000000"/>
                  </a:solidFill>
                  <a:latin typeface="Palatino Linotype"/>
                  <a:ea typeface="MS Mincho" panose="02020609040205080304" pitchFamily="49" charset="-128"/>
                  <a:cs typeface="Arial" panose="020B0604020202020204" pitchFamily="34" charset="0"/>
                </a:rPr>
                <a:t>Order Status</a:t>
              </a:r>
            </a:p>
          </p:txBody>
        </p:sp>
      </p:grpSp>
      <p:grpSp>
        <p:nvGrpSpPr>
          <p:cNvPr id="23" name="Group 22">
            <a:extLst>
              <a:ext uri="{FF2B5EF4-FFF2-40B4-BE49-F238E27FC236}">
                <a16:creationId xmlns:a16="http://schemas.microsoft.com/office/drawing/2014/main" id="{038F4E4A-827F-90E6-8125-F7D6D3B4A3AB}"/>
              </a:ext>
            </a:extLst>
          </p:cNvPr>
          <p:cNvGrpSpPr/>
          <p:nvPr/>
        </p:nvGrpSpPr>
        <p:grpSpPr>
          <a:xfrm>
            <a:off x="6363726" y="3893726"/>
            <a:ext cx="1940092" cy="425612"/>
            <a:chOff x="2199" y="150370"/>
            <a:chExt cx="1069169" cy="186460"/>
          </a:xfrm>
        </p:grpSpPr>
        <p:sp>
          <p:nvSpPr>
            <p:cNvPr id="24" name="Down Arrow 25">
              <a:extLst>
                <a:ext uri="{FF2B5EF4-FFF2-40B4-BE49-F238E27FC236}">
                  <a16:creationId xmlns:a16="http://schemas.microsoft.com/office/drawing/2014/main" id="{69E61306-E034-4B87-2D41-C4466D454DA0}"/>
                </a:ext>
              </a:extLst>
            </p:cNvPr>
            <p:cNvSpPr/>
            <p:nvPr/>
          </p:nvSpPr>
          <p:spPr>
            <a:xfrm rot="5400000">
              <a:off x="124027" y="74449"/>
              <a:ext cx="96084" cy="339739"/>
            </a:xfrm>
            <a:prstGeom prst="downArrow">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121920" tIns="60960" rIns="121920" bIns="60960" numCol="1" spcCol="0" rtlCol="0" fromWordArt="0" anchor="ctr" anchorCtr="0" forceAA="0" compatLnSpc="1">
              <a:prstTxWarp prst="textNoShape">
                <a:avLst/>
              </a:prstTxWarp>
              <a:noAutofit/>
            </a:bodyPr>
            <a:lstStyle/>
            <a:p>
              <a:pPr defTabSz="914354"/>
              <a:endParaRPr lang="en-US">
                <a:solidFill>
                  <a:srgbClr val="FEFFFF"/>
                </a:solidFill>
                <a:latin typeface="Palatino Linotype"/>
              </a:endParaRPr>
            </a:p>
          </p:txBody>
        </p:sp>
        <p:sp>
          <p:nvSpPr>
            <p:cNvPr id="25" name="Rectangle 24">
              <a:extLst>
                <a:ext uri="{FF2B5EF4-FFF2-40B4-BE49-F238E27FC236}">
                  <a16:creationId xmlns:a16="http://schemas.microsoft.com/office/drawing/2014/main" id="{CAF2E3FA-764F-3A81-BE72-278831FD755C}"/>
                </a:ext>
              </a:extLst>
            </p:cNvPr>
            <p:cNvSpPr/>
            <p:nvPr/>
          </p:nvSpPr>
          <p:spPr>
            <a:xfrm>
              <a:off x="230178" y="150370"/>
              <a:ext cx="841190" cy="186460"/>
            </a:xfrm>
            <a:prstGeom prst="rect">
              <a:avLst/>
            </a:prstGeom>
            <a:solidFill>
              <a:srgbClr val="FFC000"/>
            </a:solidFill>
            <a:ln w="9525" cap="flat" cmpd="sng" algn="ctr">
              <a:noFill/>
              <a:prstDash val="solid"/>
            </a:ln>
            <a:effectLst/>
          </p:spPr>
          <p:txBody>
            <a:bodyPr rot="0" spcFirstLastPara="0" vert="horz" wrap="square" lIns="121920" tIns="60960" rIns="121920" bIns="60960" numCol="1" spcCol="0" rtlCol="0" fromWordArt="0" anchor="ctr" anchorCtr="0" forceAA="0" compatLnSpc="1">
              <a:prstTxWarp prst="textNoShape">
                <a:avLst/>
              </a:prstTxWarp>
              <a:noAutofit/>
            </a:bodyPr>
            <a:lstStyle/>
            <a:p>
              <a:pPr algn="ctr" defTabSz="914354"/>
              <a:r>
                <a:rPr lang="en-US" sz="1467" dirty="0">
                  <a:solidFill>
                    <a:srgbClr val="000000"/>
                  </a:solidFill>
                  <a:latin typeface="Palatino Linotype"/>
                  <a:ea typeface="MS Mincho" panose="02020609040205080304" pitchFamily="49" charset="-128"/>
                  <a:cs typeface="Arial" panose="020B0604020202020204" pitchFamily="34" charset="0"/>
                </a:rPr>
                <a:t>Approve/ Decline Order</a:t>
              </a:r>
            </a:p>
          </p:txBody>
        </p:sp>
      </p:grpSp>
    </p:spTree>
    <p:extLst>
      <p:ext uri="{BB962C8B-B14F-4D97-AF65-F5344CB8AC3E}">
        <p14:creationId xmlns:p14="http://schemas.microsoft.com/office/powerpoint/2010/main" val="106609645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defTabSz="914354"/>
            <a:fld id="{F8C12AA3-6E81-C746-8BB2-6661939CBDDC}" type="slidenum">
              <a:rPr lang="en-US">
                <a:solidFill>
                  <a:srgbClr val="000000"/>
                </a:solidFill>
              </a:rPr>
              <a:pPr defTabSz="914354"/>
              <a:t>6</a:t>
            </a:fld>
            <a:endParaRPr lang="en-US" dirty="0">
              <a:solidFill>
                <a:srgbClr val="000000"/>
              </a:solidFill>
            </a:endParaRPr>
          </a:p>
        </p:txBody>
      </p:sp>
      <p:sp>
        <p:nvSpPr>
          <p:cNvPr id="4" name="Title 3"/>
          <p:cNvSpPr>
            <a:spLocks noGrp="1"/>
          </p:cNvSpPr>
          <p:nvPr>
            <p:ph type="title" idx="4294967295"/>
          </p:nvPr>
        </p:nvSpPr>
        <p:spPr>
          <a:xfrm>
            <a:off x="1" y="260351"/>
            <a:ext cx="10993967" cy="954616"/>
          </a:xfrm>
        </p:spPr>
        <p:txBody>
          <a:bodyPr/>
          <a:lstStyle/>
          <a:p>
            <a:r>
              <a:rPr lang="en-US" sz="2400" dirty="0">
                <a:latin typeface="+mn-lt"/>
              </a:rPr>
              <a:t>Mobile App-Troop View</a:t>
            </a:r>
          </a:p>
        </p:txBody>
      </p:sp>
      <p:sp>
        <p:nvSpPr>
          <p:cNvPr id="9" name="Chevron 8"/>
          <p:cNvSpPr/>
          <p:nvPr/>
        </p:nvSpPr>
        <p:spPr>
          <a:xfrm>
            <a:off x="3662844" y="3054573"/>
            <a:ext cx="689187" cy="1056640"/>
          </a:xfrm>
          <a:prstGeom prst="chevron">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354"/>
            <a:endParaRPr lang="en-US">
              <a:solidFill>
                <a:srgbClr val="000000"/>
              </a:solidFill>
              <a:latin typeface="Palatino Linotype"/>
            </a:endParaRPr>
          </a:p>
        </p:txBody>
      </p:sp>
      <p:sp>
        <p:nvSpPr>
          <p:cNvPr id="8" name="TextBox 7">
            <a:extLst>
              <a:ext uri="{FF2B5EF4-FFF2-40B4-BE49-F238E27FC236}">
                <a16:creationId xmlns:a16="http://schemas.microsoft.com/office/drawing/2014/main" id="{11673BD6-00A5-987A-62E7-6BF9836E196C}"/>
              </a:ext>
            </a:extLst>
          </p:cNvPr>
          <p:cNvSpPr txBox="1"/>
          <p:nvPr/>
        </p:nvSpPr>
        <p:spPr>
          <a:xfrm>
            <a:off x="1821988" y="5467041"/>
            <a:ext cx="2136120" cy="1071611"/>
          </a:xfrm>
          <a:prstGeom prst="rect">
            <a:avLst/>
          </a:prstGeom>
          <a:noFill/>
          <a:ln>
            <a:noFill/>
          </a:ln>
        </p:spPr>
        <p:txBody>
          <a:bodyPr vert="horz" wrap="square" lIns="121920" tIns="60960" rIns="121920" bIns="60960" rtlCol="0" anchor="ctr">
            <a:noAutofit/>
          </a:bodyPr>
          <a:lstStyle/>
          <a:p>
            <a:pPr defTabSz="914354"/>
            <a:r>
              <a:rPr lang="en-US" sz="1600" dirty="0">
                <a:solidFill>
                  <a:srgbClr val="000000"/>
                </a:solidFill>
                <a:latin typeface="Palatino Linotype"/>
              </a:rPr>
              <a:t>Troop View has the same options as the Girl Scout</a:t>
            </a:r>
          </a:p>
        </p:txBody>
      </p:sp>
      <p:sp>
        <p:nvSpPr>
          <p:cNvPr id="11" name="TextBox 10">
            <a:extLst>
              <a:ext uri="{FF2B5EF4-FFF2-40B4-BE49-F238E27FC236}">
                <a16:creationId xmlns:a16="http://schemas.microsoft.com/office/drawing/2014/main" id="{57A0F660-4A99-ECEF-3F61-1136C53F331C}"/>
              </a:ext>
            </a:extLst>
          </p:cNvPr>
          <p:cNvSpPr txBox="1"/>
          <p:nvPr/>
        </p:nvSpPr>
        <p:spPr>
          <a:xfrm>
            <a:off x="4532172" y="5468585"/>
            <a:ext cx="4072449" cy="954616"/>
          </a:xfrm>
          <a:prstGeom prst="rect">
            <a:avLst/>
          </a:prstGeom>
          <a:noFill/>
          <a:ln>
            <a:noFill/>
          </a:ln>
        </p:spPr>
        <p:txBody>
          <a:bodyPr vert="horz" wrap="square" lIns="121920" tIns="60960" rIns="121920" bIns="60960" rtlCol="0" anchor="ctr">
            <a:noAutofit/>
          </a:bodyPr>
          <a:lstStyle/>
          <a:p>
            <a:pPr defTabSz="914354"/>
            <a:r>
              <a:rPr lang="en-US" sz="1600" dirty="0">
                <a:solidFill>
                  <a:srgbClr val="000000"/>
                </a:solidFill>
                <a:latin typeface="Palatino Linotype"/>
              </a:rPr>
              <a:t>When placing a new cookie order under the troop, users have the option to assign a specific booth to the order. </a:t>
            </a:r>
          </a:p>
        </p:txBody>
      </p:sp>
      <p:pic>
        <p:nvPicPr>
          <p:cNvPr id="3" name="Picture 2" descr="A screenshot of a phone&#10;&#10;Description automatically generated">
            <a:extLst>
              <a:ext uri="{FF2B5EF4-FFF2-40B4-BE49-F238E27FC236}">
                <a16:creationId xmlns:a16="http://schemas.microsoft.com/office/drawing/2014/main" id="{1C401408-1DE0-1558-A5F9-335B9B2781CD}"/>
              </a:ext>
            </a:extLst>
          </p:cNvPr>
          <p:cNvPicPr>
            <a:picLocks noChangeAspect="1"/>
          </p:cNvPicPr>
          <p:nvPr/>
        </p:nvPicPr>
        <p:blipFill rotWithShape="1">
          <a:blip r:embed="rId3">
            <a:extLst>
              <a:ext uri="{28A0092B-C50C-407E-A947-70E740481C1C}">
                <a14:useLocalDpi xmlns:a14="http://schemas.microsoft.com/office/drawing/2010/main" val="0"/>
              </a:ext>
            </a:extLst>
          </a:blip>
          <a:srcRect t="5260"/>
          <a:stretch/>
        </p:blipFill>
        <p:spPr bwMode="auto">
          <a:xfrm>
            <a:off x="2125617" y="2377379"/>
            <a:ext cx="1483360" cy="3048000"/>
          </a:xfrm>
          <a:prstGeom prst="rect">
            <a:avLst/>
          </a:prstGeom>
          <a:noFill/>
          <a:ln>
            <a:solidFill>
              <a:schemeClr val="tx1"/>
            </a:solidFill>
          </a:ln>
          <a:extLst>
            <a:ext uri="{53640926-AAD7-44D8-BBD7-CCE9431645EC}">
              <a14:shadowObscured xmlns:a14="http://schemas.microsoft.com/office/drawing/2010/main"/>
            </a:ext>
          </a:extLst>
        </p:spPr>
      </p:pic>
      <p:pic>
        <p:nvPicPr>
          <p:cNvPr id="5" name="Picture 4" descr="A screenshot of a phone&#10;&#10;Description automatically generated">
            <a:extLst>
              <a:ext uri="{FF2B5EF4-FFF2-40B4-BE49-F238E27FC236}">
                <a16:creationId xmlns:a16="http://schemas.microsoft.com/office/drawing/2014/main" id="{891BD928-26E5-9062-7726-8DC7CAAFB321}"/>
              </a:ext>
            </a:extLst>
          </p:cNvPr>
          <p:cNvPicPr>
            <a:picLocks noChangeAspect="1"/>
          </p:cNvPicPr>
          <p:nvPr/>
        </p:nvPicPr>
        <p:blipFill rotWithShape="1">
          <a:blip r:embed="rId4"/>
          <a:srcRect r="16422" b="52947"/>
          <a:stretch/>
        </p:blipFill>
        <p:spPr bwMode="auto">
          <a:xfrm>
            <a:off x="2023910" y="821301"/>
            <a:ext cx="1676717" cy="1432452"/>
          </a:xfrm>
          <a:prstGeom prst="rect">
            <a:avLst/>
          </a:prstGeom>
          <a:ln>
            <a:noFill/>
          </a:ln>
          <a:extLst>
            <a:ext uri="{53640926-AAD7-44D8-BBD7-CCE9431645EC}">
              <a14:shadowObscured xmlns:a14="http://schemas.microsoft.com/office/drawing/2010/main"/>
            </a:ext>
          </a:extLst>
        </p:spPr>
      </p:pic>
      <p:pic>
        <p:nvPicPr>
          <p:cNvPr id="6" name="Picture 5" descr="A screenshot of a phone&#10;&#10;Description automatically generated">
            <a:extLst>
              <a:ext uri="{FF2B5EF4-FFF2-40B4-BE49-F238E27FC236}">
                <a16:creationId xmlns:a16="http://schemas.microsoft.com/office/drawing/2014/main" id="{5994DF72-A998-AD9D-B0AF-A33104B0D196}"/>
              </a:ext>
            </a:extLst>
          </p:cNvPr>
          <p:cNvPicPr>
            <a:picLocks noChangeAspect="1"/>
          </p:cNvPicPr>
          <p:nvPr/>
        </p:nvPicPr>
        <p:blipFill>
          <a:blip r:embed="rId5"/>
          <a:stretch>
            <a:fillRect/>
          </a:stretch>
        </p:blipFill>
        <p:spPr>
          <a:xfrm>
            <a:off x="4438469" y="1818217"/>
            <a:ext cx="1829647" cy="3221567"/>
          </a:xfrm>
          <a:prstGeom prst="rect">
            <a:avLst/>
          </a:prstGeom>
        </p:spPr>
      </p:pic>
      <p:sp>
        <p:nvSpPr>
          <p:cNvPr id="10" name="Rectangle 9">
            <a:extLst>
              <a:ext uri="{FF2B5EF4-FFF2-40B4-BE49-F238E27FC236}">
                <a16:creationId xmlns:a16="http://schemas.microsoft.com/office/drawing/2014/main" id="{E61471B5-67C6-F060-176D-BD1DBCDB5BFA}"/>
              </a:ext>
            </a:extLst>
          </p:cNvPr>
          <p:cNvSpPr/>
          <p:nvPr/>
        </p:nvSpPr>
        <p:spPr>
          <a:xfrm>
            <a:off x="4463023" y="2669965"/>
            <a:ext cx="1780540" cy="1088396"/>
          </a:xfrm>
          <a:prstGeom prst="rect">
            <a:avLst/>
          </a:prstGeom>
          <a:noFill/>
          <a:ln w="28575">
            <a:solidFill>
              <a:srgbClr val="FFC000"/>
            </a:solidFill>
          </a:ln>
        </p:spPr>
        <p:style>
          <a:lnRef idx="1">
            <a:schemeClr val="accent1"/>
          </a:lnRef>
          <a:fillRef idx="3">
            <a:schemeClr val="accent1"/>
          </a:fillRef>
          <a:effectRef idx="2">
            <a:schemeClr val="accent1"/>
          </a:effectRef>
          <a:fontRef idx="minor">
            <a:schemeClr val="lt1"/>
          </a:fontRef>
        </p:style>
        <p:txBody>
          <a:bodyPr rot="0" spcFirstLastPara="0" vert="horz" wrap="square" lIns="121920" tIns="60960" rIns="121920" bIns="60960" numCol="1" spcCol="0" rtlCol="0" fromWordArt="0" anchor="ctr" anchorCtr="0" forceAA="0" compatLnSpc="1">
            <a:prstTxWarp prst="textNoShape">
              <a:avLst/>
            </a:prstTxWarp>
            <a:noAutofit/>
          </a:bodyPr>
          <a:lstStyle/>
          <a:p>
            <a:pPr defTabSz="914354"/>
            <a:endParaRPr lang="en-US">
              <a:solidFill>
                <a:srgbClr val="FEFFFF"/>
              </a:solidFill>
              <a:latin typeface="Palatino Linotype"/>
            </a:endParaRPr>
          </a:p>
        </p:txBody>
      </p:sp>
      <p:pic>
        <p:nvPicPr>
          <p:cNvPr id="12" name="Picture 11" descr="A screenshot of a phone&#10;&#10;Description automatically generated">
            <a:extLst>
              <a:ext uri="{FF2B5EF4-FFF2-40B4-BE49-F238E27FC236}">
                <a16:creationId xmlns:a16="http://schemas.microsoft.com/office/drawing/2014/main" id="{8DD0156F-F8E2-B028-2C69-D70F820AF6C7}"/>
              </a:ext>
            </a:extLst>
          </p:cNvPr>
          <p:cNvPicPr>
            <a:picLocks noChangeAspect="1"/>
          </p:cNvPicPr>
          <p:nvPr/>
        </p:nvPicPr>
        <p:blipFill>
          <a:blip r:embed="rId6"/>
          <a:stretch>
            <a:fillRect/>
          </a:stretch>
        </p:blipFill>
        <p:spPr>
          <a:xfrm>
            <a:off x="6547064" y="1801283"/>
            <a:ext cx="1835573" cy="3238500"/>
          </a:xfrm>
          <a:prstGeom prst="rect">
            <a:avLst/>
          </a:prstGeom>
        </p:spPr>
      </p:pic>
      <p:sp>
        <p:nvSpPr>
          <p:cNvPr id="14" name="Rectangle 13">
            <a:extLst>
              <a:ext uri="{FF2B5EF4-FFF2-40B4-BE49-F238E27FC236}">
                <a16:creationId xmlns:a16="http://schemas.microsoft.com/office/drawing/2014/main" id="{9C48022E-6B40-64B0-F95B-95137660DF4A}"/>
              </a:ext>
            </a:extLst>
          </p:cNvPr>
          <p:cNvSpPr/>
          <p:nvPr/>
        </p:nvSpPr>
        <p:spPr>
          <a:xfrm>
            <a:off x="6539970" y="2865102"/>
            <a:ext cx="1831340" cy="459740"/>
          </a:xfrm>
          <a:prstGeom prst="rect">
            <a:avLst/>
          </a:prstGeom>
          <a:noFill/>
          <a:ln w="28575">
            <a:solidFill>
              <a:srgbClr val="FFC000"/>
            </a:solidFill>
          </a:ln>
        </p:spPr>
        <p:style>
          <a:lnRef idx="1">
            <a:schemeClr val="accent1"/>
          </a:lnRef>
          <a:fillRef idx="3">
            <a:schemeClr val="accent1"/>
          </a:fillRef>
          <a:effectRef idx="2">
            <a:schemeClr val="accent1"/>
          </a:effectRef>
          <a:fontRef idx="minor">
            <a:schemeClr val="lt1"/>
          </a:fontRef>
        </p:style>
        <p:txBody>
          <a:bodyPr rot="0" spcFirstLastPara="0" vert="horz" wrap="square" lIns="121920" tIns="60960" rIns="121920" bIns="60960" numCol="1" spcCol="0" rtlCol="0" fromWordArt="0" anchor="ctr" anchorCtr="0" forceAA="0" compatLnSpc="1">
            <a:prstTxWarp prst="textNoShape">
              <a:avLst/>
            </a:prstTxWarp>
            <a:noAutofit/>
          </a:bodyPr>
          <a:lstStyle/>
          <a:p>
            <a:pPr defTabSz="914354"/>
            <a:endParaRPr lang="en-US">
              <a:solidFill>
                <a:srgbClr val="FEFFFF"/>
              </a:solidFill>
              <a:latin typeface="Palatino Linotype"/>
            </a:endParaRPr>
          </a:p>
        </p:txBody>
      </p:sp>
      <p:cxnSp>
        <p:nvCxnSpPr>
          <p:cNvPr id="16" name="Straight Connector 15">
            <a:extLst>
              <a:ext uri="{FF2B5EF4-FFF2-40B4-BE49-F238E27FC236}">
                <a16:creationId xmlns:a16="http://schemas.microsoft.com/office/drawing/2014/main" id="{2B798A5C-6960-0C4D-DBCC-058A2EAEF9F4}"/>
              </a:ext>
            </a:extLst>
          </p:cNvPr>
          <p:cNvCxnSpPr>
            <a:cxnSpLocks/>
          </p:cNvCxnSpPr>
          <p:nvPr/>
        </p:nvCxnSpPr>
        <p:spPr>
          <a:xfrm>
            <a:off x="8826604" y="1214967"/>
            <a:ext cx="0" cy="4629132"/>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pic>
        <p:nvPicPr>
          <p:cNvPr id="27" name="Picture 26" descr="Image">
            <a:extLst>
              <a:ext uri="{FF2B5EF4-FFF2-40B4-BE49-F238E27FC236}">
                <a16:creationId xmlns:a16="http://schemas.microsoft.com/office/drawing/2014/main" id="{7741B010-FF59-7D3B-A6C4-92299F0FA189}"/>
              </a:ext>
            </a:extLst>
          </p:cNvPr>
          <p:cNvPicPr>
            <a:picLocks noChangeAspect="1"/>
          </p:cNvPicPr>
          <p:nvPr/>
        </p:nvPicPr>
        <p:blipFill rotWithShape="1">
          <a:blip r:embed="rId7">
            <a:extLst>
              <a:ext uri="{28A0092B-C50C-407E-A947-70E740481C1C}">
                <a14:useLocalDpi xmlns:a14="http://schemas.microsoft.com/office/drawing/2010/main" val="0"/>
              </a:ext>
            </a:extLst>
          </a:blip>
          <a:srcRect t="4723" b="5725"/>
          <a:stretch/>
        </p:blipFill>
        <p:spPr bwMode="auto">
          <a:xfrm>
            <a:off x="9550290" y="1385130"/>
            <a:ext cx="2017607" cy="3913293"/>
          </a:xfrm>
          <a:prstGeom prst="rect">
            <a:avLst/>
          </a:prstGeom>
          <a:noFill/>
          <a:ln>
            <a:solidFill>
              <a:schemeClr val="tx1"/>
            </a:solidFill>
          </a:ln>
          <a:extLst>
            <a:ext uri="{53640926-AAD7-44D8-BBD7-CCE9431645EC}">
              <a14:shadowObscured xmlns:a14="http://schemas.microsoft.com/office/drawing/2010/main"/>
            </a:ext>
          </a:extLst>
        </p:spPr>
      </p:pic>
      <p:sp>
        <p:nvSpPr>
          <p:cNvPr id="28" name="TextBox 27">
            <a:extLst>
              <a:ext uri="{FF2B5EF4-FFF2-40B4-BE49-F238E27FC236}">
                <a16:creationId xmlns:a16="http://schemas.microsoft.com/office/drawing/2014/main" id="{597B7306-7645-236E-B7F2-D7D3C9EA7BC7}"/>
              </a:ext>
            </a:extLst>
          </p:cNvPr>
          <p:cNvSpPr txBox="1"/>
          <p:nvPr/>
        </p:nvSpPr>
        <p:spPr>
          <a:xfrm>
            <a:off x="9410491" y="5468585"/>
            <a:ext cx="2519421" cy="1071611"/>
          </a:xfrm>
          <a:prstGeom prst="rect">
            <a:avLst/>
          </a:prstGeom>
          <a:noFill/>
          <a:ln>
            <a:noFill/>
          </a:ln>
        </p:spPr>
        <p:txBody>
          <a:bodyPr vert="horz" wrap="square" lIns="121920" tIns="60960" rIns="121920" bIns="60960" rtlCol="0" anchor="ctr">
            <a:noAutofit/>
          </a:bodyPr>
          <a:lstStyle/>
          <a:p>
            <a:pPr defTabSz="914354"/>
            <a:r>
              <a:rPr lang="en-US" sz="1600" dirty="0">
                <a:solidFill>
                  <a:srgbClr val="000000"/>
                </a:solidFill>
                <a:latin typeface="Palatino Linotype"/>
              </a:rPr>
              <a:t>All users will be able to approve/decline troop orders.</a:t>
            </a:r>
          </a:p>
        </p:txBody>
      </p:sp>
      <p:sp>
        <p:nvSpPr>
          <p:cNvPr id="29" name="Star: 16 Points 28">
            <a:extLst>
              <a:ext uri="{FF2B5EF4-FFF2-40B4-BE49-F238E27FC236}">
                <a16:creationId xmlns:a16="http://schemas.microsoft.com/office/drawing/2014/main" id="{D037A7E4-AA2D-55AA-CDCD-9110003A2032}"/>
              </a:ext>
            </a:extLst>
          </p:cNvPr>
          <p:cNvSpPr/>
          <p:nvPr/>
        </p:nvSpPr>
        <p:spPr>
          <a:xfrm>
            <a:off x="-9872" y="2188781"/>
            <a:ext cx="2393471" cy="2050761"/>
          </a:xfrm>
          <a:prstGeom prst="star16">
            <a:avLst/>
          </a:prstGeom>
          <a:solidFill>
            <a:srgbClr val="FFC000"/>
          </a:solidFill>
          <a:ln>
            <a:solidFill>
              <a:srgbClr val="FFC000"/>
            </a:solidFill>
          </a:ln>
        </p:spPr>
        <p:style>
          <a:lnRef idx="1">
            <a:schemeClr val="accent1"/>
          </a:lnRef>
          <a:fillRef idx="3">
            <a:schemeClr val="accent1"/>
          </a:fillRef>
          <a:effectRef idx="2">
            <a:schemeClr val="accent1"/>
          </a:effectRef>
          <a:fontRef idx="minor">
            <a:schemeClr val="lt1"/>
          </a:fontRef>
        </p:style>
        <p:txBody>
          <a:bodyPr rot="0" spcFirstLastPara="0" vert="horz" wrap="square" lIns="121920" tIns="60960" rIns="121920" bIns="60960" numCol="1" spcCol="0" rtlCol="0" fromWordArt="0" anchor="ctr" anchorCtr="0" forceAA="0" compatLnSpc="1">
            <a:prstTxWarp prst="textNoShape">
              <a:avLst/>
            </a:prstTxWarp>
            <a:noAutofit/>
          </a:bodyPr>
          <a:lstStyle/>
          <a:p>
            <a:pPr algn="ctr" defTabSz="914354"/>
            <a:r>
              <a:rPr lang="en-US" sz="1200">
                <a:solidFill>
                  <a:srgbClr val="000000"/>
                </a:solidFill>
                <a:latin typeface="Girl Scout Text Book" panose="02020003000000000000" pitchFamily="18" charset="0"/>
                <a:ea typeface="MS Mincho" panose="02020609040205080304" pitchFamily="49" charset="-128"/>
                <a:cs typeface="Times New Roman" panose="02020603050405020304" pitchFamily="18" charset="0"/>
              </a:rPr>
              <a:t>Volunteers who do not have a Girl Scout can still log into Digital Cookie to use the app as the troop. </a:t>
            </a:r>
            <a:endParaRPr lang="en-US" sz="1600">
              <a:solidFill>
                <a:srgbClr val="FEFFFF"/>
              </a:solidFill>
              <a:latin typeface="Palatino Linotype"/>
              <a:ea typeface="MS Mincho" panose="02020609040205080304" pitchFamily="49" charset="-128"/>
              <a:cs typeface="Times New Roman" panose="02020603050405020304" pitchFamily="18" charset="0"/>
            </a:endParaRPr>
          </a:p>
        </p:txBody>
      </p:sp>
    </p:spTree>
    <p:extLst>
      <p:ext uri="{BB962C8B-B14F-4D97-AF65-F5344CB8AC3E}">
        <p14:creationId xmlns:p14="http://schemas.microsoft.com/office/powerpoint/2010/main" val="259409066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theme/theme1.xml><?xml version="1.0" encoding="utf-8"?>
<a:theme xmlns:a="http://schemas.openxmlformats.org/drawingml/2006/main" name="4_GS Green Theme">
  <a:themeElements>
    <a:clrScheme name="Custom 35">
      <a:dk1>
        <a:srgbClr val="000000"/>
      </a:dk1>
      <a:lt1>
        <a:srgbClr val="FEFFFF"/>
      </a:lt1>
      <a:dk2>
        <a:srgbClr val="D9D9D9"/>
      </a:dk2>
      <a:lt2>
        <a:srgbClr val="A8A8A8"/>
      </a:lt2>
      <a:accent1>
        <a:srgbClr val="D9D9D9"/>
      </a:accent1>
      <a:accent2>
        <a:srgbClr val="00B351"/>
      </a:accent2>
      <a:accent3>
        <a:srgbClr val="5B1F8A"/>
      </a:accent3>
      <a:accent4>
        <a:srgbClr val="D9D9D9"/>
      </a:accent4>
      <a:accent5>
        <a:srgbClr val="D9D9D9"/>
      </a:accent5>
      <a:accent6>
        <a:srgbClr val="D9D9D9"/>
      </a:accent6>
      <a:hlink>
        <a:srgbClr val="0072FF"/>
      </a:hlink>
      <a:folHlink>
        <a:srgbClr val="954F72"/>
      </a:folHlink>
    </a:clrScheme>
    <a:fontScheme name="Custom 1">
      <a:majorFont>
        <a:latin typeface="Palatino Linotype"/>
        <a:ea typeface=""/>
        <a:cs typeface=""/>
      </a:majorFont>
      <a:minorFont>
        <a:latin typeface="Palatino Linotyp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ln>
          <a:noFill/>
        </a:ln>
      </a:spPr>
      <a:bodyPr vert="horz" wrap="square" lIns="91440" tIns="45720" rIns="91440" bIns="45720" rtlCol="0" anchor="ctr">
        <a:noAutofit/>
      </a:bodyPr>
      <a:lstStyle>
        <a:defPPr algn="l">
          <a:defRPr dirty="0"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haredContentType xmlns="Microsoft.SharePoint.Taxonomy.ContentTypeSync" SourceId="c3e6e850-a3d6-443d-bb2b-63dce7c8e1b3" ContentTypeId="0x01010070C43DAE53F2384CA62DA8215B356801" PreviousValue="false"/>
</file>

<file path=customXml/item2.xml><?xml version="1.0" encoding="utf-8"?>
<ct:contentTypeSchema xmlns:ct="http://schemas.microsoft.com/office/2006/metadata/contentType" xmlns:ma="http://schemas.microsoft.com/office/2006/metadata/properties/metaAttributes" ct:_="" ma:_="" ma:contentTypeName="gsConnect Document" ma:contentTypeID="0x01010070C43DAE53F2384CA62DA8215B35680100910B733D38017841849ACC2600CCCBCB" ma:contentTypeVersion="49" ma:contentTypeDescription="" ma:contentTypeScope="" ma:versionID="8ad11816a3f22c9476fb64bca6c31a27">
  <xsd:schema xmlns:xsd="http://www.w3.org/2001/XMLSchema" xmlns:xs="http://www.w3.org/2001/XMLSchema" xmlns:p="http://schemas.microsoft.com/office/2006/metadata/properties" xmlns:ns2="d47bf323-ee9a-42bd-9545-55770b82aeca" xmlns:ns3="50374967-cedf-49ed-ae7f-f7782202b6fd" xmlns:ns4="5a8b7aab-b824-4797-b0bf-701d90282385" targetNamespace="http://schemas.microsoft.com/office/2006/metadata/properties" ma:root="true" ma:fieldsID="a43b25f7b4da8f682a83adfd30b04771" ns2:_="" ns3:_="" ns4:_="">
    <xsd:import namespace="d47bf323-ee9a-42bd-9545-55770b82aeca"/>
    <xsd:import namespace="50374967-cedf-49ed-ae7f-f7782202b6fd"/>
    <xsd:import namespace="5a8b7aab-b824-4797-b0bf-701d90282385"/>
    <xsd:element name="properties">
      <xsd:complexType>
        <xsd:sequence>
          <xsd:element name="documentManagement">
            <xsd:complexType>
              <xsd:all>
                <xsd:element ref="ns2:k47113d2ff334dfda1e5724c5434b50e" minOccurs="0"/>
                <xsd:element ref="ns2:TaxCatchAll" minOccurs="0"/>
                <xsd:element ref="ns2:TaxCatchAllLabel" minOccurs="0"/>
                <xsd:element ref="ns2:k11db424604f42f1baf2b02750a711c2" minOccurs="0"/>
                <xsd:element ref="ns2:d2ac80d53c2d44c48d2ca5b0e79eeb28" minOccurs="0"/>
                <xsd:element ref="ns2:d95e833535f3438a9de1790df64c99bc" minOccurs="0"/>
                <xsd:element ref="ns2:ExpirationDate" minOccurs="0"/>
                <xsd:element ref="ns2:k4dacf5aa33a4ba2a70f4787df700f9f" minOccurs="0"/>
                <xsd:element ref="ns2:jdac5d86270e4a89ae0d760b4b54e4c8" minOccurs="0"/>
                <xsd:element ref="ns2:lc877bf343954cbcbdd2a4d8036234e6" minOccurs="0"/>
                <xsd:element ref="ns3:MediaServiceAutoKeyPoints" minOccurs="0"/>
                <xsd:element ref="ns3:MediaServiceKeyPoints" minOccurs="0"/>
                <xsd:element ref="ns4:SharedWithUsers" minOccurs="0"/>
                <xsd:element ref="ns4:SharedWithDetails" minOccurs="0"/>
                <xsd:element ref="ns3:MediaServiceGenerationTime" minOccurs="0"/>
                <xsd:element ref="ns3:MediaServiceEventHashCode" minOccurs="0"/>
                <xsd:element ref="ns3:MediaLengthInSeconds" minOccurs="0"/>
                <xsd:element ref="ns3:lcf76f155ced4ddcb4097134ff3c332f" minOccurs="0"/>
                <xsd:element ref="ns3:DateAddedd" minOccurs="0"/>
                <xsd:element ref="ns3:MediaServiceOCR" minOccurs="0"/>
                <xsd:element ref="ns3:MediaServiceSearchProperties"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47bf323-ee9a-42bd-9545-55770b82aeca" elementFormDefault="qualified">
    <xsd:import namespace="http://schemas.microsoft.com/office/2006/documentManagement/types"/>
    <xsd:import namespace="http://schemas.microsoft.com/office/infopath/2007/PartnerControls"/>
    <xsd:element name="k47113d2ff334dfda1e5724c5434b50e" ma:index="8" nillable="true" ma:taxonomy="true" ma:internalName="k47113d2ff334dfda1e5724c5434b50e" ma:taxonomyFieldName="Council" ma:displayName="Council" ma:default="" ma:fieldId="{447113d2-ff33-4dfd-a1e5-724c5434b50e}" ma:sspId="c3e6e850-a3d6-443d-bb2b-63dce7c8e1b3" ma:termSetId="2cf8babb-881d-427b-be16-41a1d10e753d" ma:anchorId="00000000-0000-0000-0000-000000000000" ma:open="false" ma:isKeyword="false">
      <xsd:complexType>
        <xsd:sequence>
          <xsd:element ref="pc:Terms" minOccurs="0" maxOccurs="1"/>
        </xsd:sequence>
      </xsd:complexType>
    </xsd:element>
    <xsd:element name="TaxCatchAll" ma:index="9" nillable="true" ma:displayName="Taxonomy Catch All Column" ma:hidden="true" ma:list="{6e18d708-1780-4ab9-a694-25e51d54ec4d}" ma:internalName="TaxCatchAll" ma:showField="CatchAllData" ma:web="5a8b7aab-b824-4797-b0bf-701d90282385">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hidden="true" ma:list="{6e18d708-1780-4ab9-a694-25e51d54ec4d}" ma:internalName="TaxCatchAllLabel" ma:readOnly="true" ma:showField="CatchAllDataLabel" ma:web="5a8b7aab-b824-4797-b0bf-701d90282385">
      <xsd:complexType>
        <xsd:complexContent>
          <xsd:extension base="dms:MultiChoiceLookup">
            <xsd:sequence>
              <xsd:element name="Value" type="dms:Lookup" maxOccurs="unbounded" minOccurs="0" nillable="true"/>
            </xsd:sequence>
          </xsd:extension>
        </xsd:complexContent>
      </xsd:complexType>
    </xsd:element>
    <xsd:element name="k11db424604f42f1baf2b02750a711c2" ma:index="12" nillable="true" ma:taxonomy="true" ma:internalName="k11db424604f42f1baf2b02750a711c2" ma:taxonomyFieldName="Fiscal_x0020_Year" ma:displayName="Fiscal Year" ma:readOnly="false" ma:default="" ma:fieldId="{411db424-604f-42f1-baf2-b02750a711c2}" ma:sspId="c3e6e850-a3d6-443d-bb2b-63dce7c8e1b3" ma:termSetId="6a2024c5-fb0c-4ba6-acbf-2e6f8d113366" ma:anchorId="00000000-0000-0000-0000-000000000000" ma:open="false" ma:isKeyword="false">
      <xsd:complexType>
        <xsd:sequence>
          <xsd:element ref="pc:Terms" minOccurs="0" maxOccurs="1"/>
        </xsd:sequence>
      </xsd:complexType>
    </xsd:element>
    <xsd:element name="d2ac80d53c2d44c48d2ca5b0e79eeb28" ma:index="14" ma:taxonomy="true" ma:internalName="d2ac80d53c2d44c48d2ca5b0e79eeb28" ma:taxonomyFieldName="Topic" ma:displayName="Topic" ma:readOnly="false" ma:default="" ma:fieldId="{d2ac80d5-3c2d-44c4-8d2c-a5b0e79eeb28}" ma:taxonomyMulti="true" ma:sspId="c3e6e850-a3d6-443d-bb2b-63dce7c8e1b3" ma:termSetId="3136d3f1-5e31-4290-b68c-9f20a984d794" ma:anchorId="00000000-0000-0000-0000-000000000000" ma:open="false" ma:isKeyword="false">
      <xsd:complexType>
        <xsd:sequence>
          <xsd:element ref="pc:Terms" minOccurs="0" maxOccurs="1"/>
        </xsd:sequence>
      </xsd:complexType>
    </xsd:element>
    <xsd:element name="d95e833535f3438a9de1790df64c99bc" ma:index="16" ma:taxonomy="true" ma:internalName="d95e833535f3438a9de1790df64c99bc" ma:taxonomyFieldName="Year" ma:displayName="Year" ma:default="99;#2020|34988d27-d44c-4e36-a388-01c80be96d50" ma:fieldId="{d95e8335-35f3-438a-9de1-790df64c99bc}" ma:sspId="c3e6e850-a3d6-443d-bb2b-63dce7c8e1b3" ma:termSetId="6a2024c5-fb0c-4ba6-acbf-2e6f8d113366" ma:anchorId="00000000-0000-0000-0000-000000000000" ma:open="false" ma:isKeyword="false">
      <xsd:complexType>
        <xsd:sequence>
          <xsd:element ref="pc:Terms" minOccurs="0" maxOccurs="1"/>
        </xsd:sequence>
      </xsd:complexType>
    </xsd:element>
    <xsd:element name="ExpirationDate" ma:index="18" nillable="true" ma:displayName="ExpirationDate" ma:format="DateOnly" ma:internalName="ExpirationDate" ma:readOnly="false">
      <xsd:simpleType>
        <xsd:restriction base="dms:DateTime"/>
      </xsd:simpleType>
    </xsd:element>
    <xsd:element name="k4dacf5aa33a4ba2a70f4787df700f9f" ma:index="19" nillable="true" ma:taxonomy="true" ma:internalName="k4dacf5aa33a4ba2a70f4787df700f9f" ma:taxonomyFieldName="Program_x0020_Levels" ma:displayName="Program Levels" ma:default="" ma:fieldId="{44dacf5a-a33a-4ba2-a70f-4787df700f9f}" ma:sspId="c3e6e850-a3d6-443d-bb2b-63dce7c8e1b3" ma:termSetId="688e015f-d5bf-4078-bd40-5b5952583daf" ma:anchorId="00000000-0000-0000-0000-000000000000" ma:open="false" ma:isKeyword="false">
      <xsd:complexType>
        <xsd:sequence>
          <xsd:element ref="pc:Terms" minOccurs="0" maxOccurs="1"/>
        </xsd:sequence>
      </xsd:complexType>
    </xsd:element>
    <xsd:element name="jdac5d86270e4a89ae0d760b4b54e4c8" ma:index="21" nillable="true" ma:taxonomy="true" ma:internalName="jdac5d86270e4a89ae0d760b4b54e4c8" ma:taxonomyFieldName="Lang" ma:displayName="Lang" ma:default="51;#English|306990a2-1c68-4be3-8e3e-fdd9af238ad9" ma:fieldId="{3dac5d86-270e-4a89-ae0d-760b4b54e4c8}" ma:sspId="c3e6e850-a3d6-443d-bb2b-63dce7c8e1b3" ma:termSetId="cc15c043-fa59-44bf-9a5e-bc6afeff5b8f" ma:anchorId="00000000-0000-0000-0000-000000000000" ma:open="false" ma:isKeyword="false">
      <xsd:complexType>
        <xsd:sequence>
          <xsd:element ref="pc:Terms" minOccurs="0" maxOccurs="1"/>
        </xsd:sequence>
      </xsd:complexType>
    </xsd:element>
    <xsd:element name="lc877bf343954cbcbdd2a4d8036234e6" ma:index="23" nillable="true" ma:taxonomy="true" ma:internalName="lc877bf343954cbcbdd2a4d8036234e6" ma:taxonomyFieldName="Audience" ma:displayName="Audience" ma:default="" ma:fieldId="{5c877bf3-4395-4cbc-bdd2-a4d8036234e6}" ma:taxonomyMulti="true" ma:sspId="c3e6e850-a3d6-443d-bb2b-63dce7c8e1b3" ma:termSetId="dde8e194-f749-4df7-a50f-57502500da32"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50374967-cedf-49ed-ae7f-f7782202b6fd" elementFormDefault="qualified">
    <xsd:import namespace="http://schemas.microsoft.com/office/2006/documentManagement/types"/>
    <xsd:import namespace="http://schemas.microsoft.com/office/infopath/2007/PartnerControls"/>
    <xsd:element name="MediaServiceAutoKeyPoints" ma:index="25" nillable="true" ma:displayName="MediaServiceAutoKeyPoints" ma:hidden="true" ma:internalName="MediaServiceAutoKeyPoints" ma:readOnly="true">
      <xsd:simpleType>
        <xsd:restriction base="dms:Note"/>
      </xsd:simpleType>
    </xsd:element>
    <xsd:element name="MediaServiceKeyPoints" ma:index="26" nillable="true" ma:displayName="KeyPoints" ma:internalName="MediaServiceKeyPoints" ma:readOnly="true">
      <xsd:simpleType>
        <xsd:restriction base="dms:Note">
          <xsd:maxLength value="255"/>
        </xsd:restriction>
      </xsd:simpleType>
    </xsd:element>
    <xsd:element name="MediaServiceGenerationTime" ma:index="29" nillable="true" ma:displayName="MediaServiceGenerationTime" ma:hidden="true" ma:internalName="MediaServiceGenerationTime" ma:readOnly="true">
      <xsd:simpleType>
        <xsd:restriction base="dms:Text"/>
      </xsd:simpleType>
    </xsd:element>
    <xsd:element name="MediaServiceEventHashCode" ma:index="30" nillable="true" ma:displayName="MediaServiceEventHashCode" ma:hidden="true" ma:internalName="MediaServiceEventHashCode" ma:readOnly="true">
      <xsd:simpleType>
        <xsd:restriction base="dms:Text"/>
      </xsd:simpleType>
    </xsd:element>
    <xsd:element name="MediaLengthInSeconds" ma:index="31" nillable="true" ma:displayName="Length (seconds)" ma:internalName="MediaLengthInSeconds" ma:readOnly="true">
      <xsd:simpleType>
        <xsd:restriction base="dms:Unknown"/>
      </xsd:simpleType>
    </xsd:element>
    <xsd:element name="lcf76f155ced4ddcb4097134ff3c332f" ma:index="33" nillable="true" ma:taxonomy="true" ma:internalName="lcf76f155ced4ddcb4097134ff3c332f" ma:taxonomyFieldName="MediaServiceImageTags" ma:displayName="Image Tags" ma:readOnly="false" ma:fieldId="{5cf76f15-5ced-4ddc-b409-7134ff3c332f}" ma:taxonomyMulti="true" ma:sspId="c3e6e850-a3d6-443d-bb2b-63dce7c8e1b3" ma:termSetId="09814cd3-568e-fe90-9814-8d621ff8fb84" ma:anchorId="fba54fb3-c3e1-fe81-a776-ca4b69148c4d" ma:open="true" ma:isKeyword="false">
      <xsd:complexType>
        <xsd:sequence>
          <xsd:element ref="pc:Terms" minOccurs="0" maxOccurs="1"/>
        </xsd:sequence>
      </xsd:complexType>
    </xsd:element>
    <xsd:element name="DateAddedd" ma:index="34" nillable="true" ma:displayName="Date Addedd" ma:default="[today]" ma:format="DateTime" ma:internalName="DateAddedd">
      <xsd:simpleType>
        <xsd:restriction base="dms:DateTime"/>
      </xsd:simpleType>
    </xsd:element>
    <xsd:element name="MediaServiceOCR" ma:index="35" nillable="true" ma:displayName="Extracted Text" ma:internalName="MediaServiceOCR" ma:readOnly="true">
      <xsd:simpleType>
        <xsd:restriction base="dms:Note">
          <xsd:maxLength value="255"/>
        </xsd:restriction>
      </xsd:simpleType>
    </xsd:element>
    <xsd:element name="MediaServiceSearchProperties" ma:index="36" nillable="true" ma:displayName="MediaServiceSearchProperties" ma:hidden="true" ma:internalName="MediaServiceSearchProperties" ma:readOnly="true">
      <xsd:simpleType>
        <xsd:restriction base="dms:Note"/>
      </xsd:simpleType>
    </xsd:element>
    <xsd:element name="MediaServiceObjectDetectorVersions" ma:index="37"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a8b7aab-b824-4797-b0bf-701d90282385" elementFormDefault="qualified">
    <xsd:import namespace="http://schemas.microsoft.com/office/2006/documentManagement/types"/>
    <xsd:import namespace="http://schemas.microsoft.com/office/infopath/2007/PartnerControls"/>
    <xsd:element name="SharedWithUsers" ma:index="2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TaxCatchAll xmlns="d47bf323-ee9a-42bd-9545-55770b82aeca">
      <Value>51</Value>
      <Value>99</Value>
      <Value>1</Value>
    </TaxCatchAll>
    <lcf76f155ced4ddcb4097134ff3c332f xmlns="50374967-cedf-49ed-ae7f-f7782202b6fd">
      <Terms xmlns="http://schemas.microsoft.com/office/infopath/2007/PartnerControls"/>
    </lcf76f155ced4ddcb4097134ff3c332f>
    <d2ac80d53c2d44c48d2ca5b0e79eeb28 xmlns="d47bf323-ee9a-42bd-9545-55770b82aeca">
      <Terms xmlns="http://schemas.microsoft.com/office/infopath/2007/PartnerControls">
        <TermInfo xmlns="http://schemas.microsoft.com/office/infopath/2007/PartnerControls">
          <TermName xmlns="http://schemas.microsoft.com/office/infopath/2007/PartnerControls">Product Program</TermName>
          <TermId xmlns="http://schemas.microsoft.com/office/infopath/2007/PartnerControls">a4b1df04-18ca-430c-a28e-3e03314f82dc</TermId>
        </TermInfo>
      </Terms>
    </d2ac80d53c2d44c48d2ca5b0e79eeb28>
    <k4dacf5aa33a4ba2a70f4787df700f9f xmlns="d47bf323-ee9a-42bd-9545-55770b82aeca">
      <Terms xmlns="http://schemas.microsoft.com/office/infopath/2007/PartnerControls"/>
    </k4dacf5aa33a4ba2a70f4787df700f9f>
    <DateAddedd xmlns="50374967-cedf-49ed-ae7f-f7782202b6fd">2023-10-13T17:43:27+00:00</DateAddedd>
    <k47113d2ff334dfda1e5724c5434b50e xmlns="d47bf323-ee9a-42bd-9545-55770b82aeca">
      <Terms xmlns="http://schemas.microsoft.com/office/infopath/2007/PartnerControls"/>
    </k47113d2ff334dfda1e5724c5434b50e>
    <d95e833535f3438a9de1790df64c99bc xmlns="d47bf323-ee9a-42bd-9545-55770b82aeca">
      <Terms xmlns="http://schemas.microsoft.com/office/infopath/2007/PartnerControls">
        <TermInfo xmlns="http://schemas.microsoft.com/office/infopath/2007/PartnerControls">
          <TermName xmlns="http://schemas.microsoft.com/office/infopath/2007/PartnerControls">2020</TermName>
          <TermId xmlns="http://schemas.microsoft.com/office/infopath/2007/PartnerControls">34988d27-d44c-4e36-a388-01c80be96d50</TermId>
        </TermInfo>
      </Terms>
    </d95e833535f3438a9de1790df64c99bc>
    <lc877bf343954cbcbdd2a4d8036234e6 xmlns="d47bf323-ee9a-42bd-9545-55770b82aeca">
      <Terms xmlns="http://schemas.microsoft.com/office/infopath/2007/PartnerControls"/>
    </lc877bf343954cbcbdd2a4d8036234e6>
    <ExpirationDate xmlns="d47bf323-ee9a-42bd-9545-55770b82aeca" xsi:nil="true"/>
    <jdac5d86270e4a89ae0d760b4b54e4c8 xmlns="d47bf323-ee9a-42bd-9545-55770b82aeca">
      <Terms xmlns="http://schemas.microsoft.com/office/infopath/2007/PartnerControls">
        <TermInfo xmlns="http://schemas.microsoft.com/office/infopath/2007/PartnerControls">
          <TermName xmlns="http://schemas.microsoft.com/office/infopath/2007/PartnerControls">English</TermName>
          <TermId xmlns="http://schemas.microsoft.com/office/infopath/2007/PartnerControls">306990a2-1c68-4be3-8e3e-fdd9af238ad9</TermId>
        </TermInfo>
      </Terms>
    </jdac5d86270e4a89ae0d760b4b54e4c8>
    <k11db424604f42f1baf2b02750a711c2 xmlns="d47bf323-ee9a-42bd-9545-55770b82aeca">
      <Terms xmlns="http://schemas.microsoft.com/office/infopath/2007/PartnerControls"/>
    </k11db424604f42f1baf2b02750a711c2>
  </documentManagement>
</p:properties>
</file>

<file path=customXml/itemProps1.xml><?xml version="1.0" encoding="utf-8"?>
<ds:datastoreItem xmlns:ds="http://schemas.openxmlformats.org/officeDocument/2006/customXml" ds:itemID="{481534AD-902A-4822-A675-8B92DEF2E5F3}">
  <ds:schemaRefs>
    <ds:schemaRef ds:uri="Microsoft.SharePoint.Taxonomy.ContentTypeSync"/>
  </ds:schemaRefs>
</ds:datastoreItem>
</file>

<file path=customXml/itemProps2.xml><?xml version="1.0" encoding="utf-8"?>
<ds:datastoreItem xmlns:ds="http://schemas.openxmlformats.org/officeDocument/2006/customXml" ds:itemID="{053635BB-FB2D-4148-AB08-E04C317F699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47bf323-ee9a-42bd-9545-55770b82aeca"/>
    <ds:schemaRef ds:uri="50374967-cedf-49ed-ae7f-f7782202b6fd"/>
    <ds:schemaRef ds:uri="5a8b7aab-b824-4797-b0bf-701d9028238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92D0704-27F4-4893-995A-ABA7A1B8BBB8}">
  <ds:schemaRefs>
    <ds:schemaRef ds:uri="http://schemas.microsoft.com/sharepoint/v3/contenttype/forms"/>
  </ds:schemaRefs>
</ds:datastoreItem>
</file>

<file path=customXml/itemProps4.xml><?xml version="1.0" encoding="utf-8"?>
<ds:datastoreItem xmlns:ds="http://schemas.openxmlformats.org/officeDocument/2006/customXml" ds:itemID="{19C05B13-701A-41B9-ABB6-D340FA9BA107}">
  <ds:schemaRefs>
    <ds:schemaRef ds:uri="d47bf323-ee9a-42bd-9545-55770b82aeca"/>
    <ds:schemaRef ds:uri="5a8b7aab-b824-4797-b0bf-701d90282385"/>
    <ds:schemaRef ds:uri="http://purl.org/dc/elements/1.1/"/>
    <ds:schemaRef ds:uri="50374967-cedf-49ed-ae7f-f7782202b6fd"/>
    <ds:schemaRef ds:uri="http://www.w3.org/XML/1998/namespace"/>
    <ds:schemaRef ds:uri="http://purl.org/dc/terms/"/>
    <ds:schemaRef ds:uri="http://schemas.microsoft.com/office/2006/documentManagement/types"/>
    <ds:schemaRef ds:uri="http://schemas.microsoft.com/office/infopath/2007/PartnerControls"/>
    <ds:schemaRef ds:uri="http://schemas.openxmlformats.org/package/2006/metadata/core-properties"/>
    <ds:schemaRef ds:uri="http://schemas.microsoft.com/office/2006/metadata/properties"/>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0</TotalTime>
  <Words>905</Words>
  <Application>Microsoft Office PowerPoint</Application>
  <PresentationFormat>Widescreen</PresentationFormat>
  <Paragraphs>63</Paragraphs>
  <Slides>6</Slides>
  <Notes>6</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6</vt:i4>
      </vt:variant>
    </vt:vector>
  </HeadingPairs>
  <TitlesOfParts>
    <vt:vector size="16" baseType="lpstr">
      <vt:lpstr>Arial</vt:lpstr>
      <vt:lpstr>Calibri</vt:lpstr>
      <vt:lpstr>Cambria</vt:lpstr>
      <vt:lpstr>Girl Scout Display Light</vt:lpstr>
      <vt:lpstr>Girl Scout Text Book</vt:lpstr>
      <vt:lpstr>MS Mincho</vt:lpstr>
      <vt:lpstr>Palatino</vt:lpstr>
      <vt:lpstr>Palatino Linotype</vt:lpstr>
      <vt:lpstr>Times New Roman</vt:lpstr>
      <vt:lpstr>4_GS Green Theme</vt:lpstr>
      <vt:lpstr>Mobile App</vt:lpstr>
      <vt:lpstr>Mobile App-Logging In</vt:lpstr>
      <vt:lpstr>Mobile App-Making a Sale</vt:lpstr>
      <vt:lpstr>Mobile App-Making a Sale</vt:lpstr>
      <vt:lpstr>Mobile App-Viewing Orders</vt:lpstr>
      <vt:lpstr>Mobile App-Troop View</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Mobile App</dc:title>
  <dc:creator>Guevara, Mindy</dc:creator>
  <cp:lastModifiedBy>Denise Davis</cp:lastModifiedBy>
  <cp:revision>2</cp:revision>
  <dcterms:created xsi:type="dcterms:W3CDTF">2023-10-13T17:39:51Z</dcterms:created>
  <dcterms:modified xsi:type="dcterms:W3CDTF">2023-11-29T13:30:27Z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0x01010070C43DAE53F2384CA62DA8215B35680100910B733D38017841849ACC2600CCCBCB</vt:lpwstr>
  </property>
  <property fmtid="{D5CDD505-2E9C-101B-9397-08002B2CF9AE}" pid="3" name="Lang">
    <vt:lpwstr>51;#English|306990a2-1c68-4be3-8e3e-fdd9af238ad9</vt:lpwstr>
  </property>
  <property fmtid="{D5CDD505-2E9C-101B-9397-08002B2CF9AE}" pid="4" name="Topic">
    <vt:lpwstr>1;#Product Program|a4b1df04-18ca-430c-a28e-3e03314f82dc</vt:lpwstr>
  </property>
  <property fmtid="{D5CDD505-2E9C-101B-9397-08002B2CF9AE}" pid="5" name="News_x0020_Timeliness">
    <vt:lpwstr/>
  </property>
  <property fmtid="{D5CDD505-2E9C-101B-9397-08002B2CF9AE}" pid="6" name="MediaServiceImageTags">
    <vt:lpwstr/>
  </property>
  <property fmtid="{D5CDD505-2E9C-101B-9397-08002B2CF9AE}" pid="7" name="Council">
    <vt:lpwstr/>
  </property>
  <property fmtid="{D5CDD505-2E9C-101B-9397-08002B2CF9AE}" pid="8" name="Audience">
    <vt:lpwstr/>
  </property>
  <property fmtid="{D5CDD505-2E9C-101B-9397-08002B2CF9AE}" pid="9" name="Fiscal Year">
    <vt:lpwstr/>
  </property>
  <property fmtid="{D5CDD505-2E9C-101B-9397-08002B2CF9AE}" pid="10" name="l8195ee9cc5448fd804c18b615eb5250">
    <vt:lpwstr/>
  </property>
  <property fmtid="{D5CDD505-2E9C-101B-9397-08002B2CF9AE}" pid="11" name="Program Levels">
    <vt:lpwstr/>
  </property>
  <property fmtid="{D5CDD505-2E9C-101B-9397-08002B2CF9AE}" pid="12" name="Year">
    <vt:lpwstr>99;#2020|34988d27-d44c-4e36-a388-01c80be96d50</vt:lpwstr>
  </property>
  <property fmtid="{D5CDD505-2E9C-101B-9397-08002B2CF9AE}" pid="13" name="News Timeliness">
    <vt:lpwstr/>
  </property>
</Properties>
</file>